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0" r:id="rId6"/>
    <p:sldMasterId id="2147483727" r:id="rId7"/>
    <p:sldMasterId id="2147483739" r:id="rId8"/>
  </p:sldMasterIdLst>
  <p:notesMasterIdLst>
    <p:notesMasterId r:id="rId22"/>
  </p:notesMasterIdLst>
  <p:sldIdLst>
    <p:sldId id="257" r:id="rId9"/>
    <p:sldId id="291" r:id="rId10"/>
    <p:sldId id="301" r:id="rId11"/>
    <p:sldId id="302" r:id="rId12"/>
    <p:sldId id="292" r:id="rId13"/>
    <p:sldId id="258" r:id="rId14"/>
    <p:sldId id="272" r:id="rId15"/>
    <p:sldId id="294" r:id="rId16"/>
    <p:sldId id="295" r:id="rId17"/>
    <p:sldId id="298" r:id="rId18"/>
    <p:sldId id="286" r:id="rId19"/>
    <p:sldId id="296" r:id="rId20"/>
    <p:sldId id="30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75" d="100"/>
          <a:sy n="75" d="100"/>
        </p:scale>
        <p:origin x="4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Brown" userId="f4128e60-7a7d-4b98-a792-a322be47f3d5" providerId="ADAL" clId="{6BB0B08B-BEBD-4427-8BC9-8E37141FD640}"/>
    <pc:docChg chg="modSld">
      <pc:chgData name="Yvonne  Brown" userId="f4128e60-7a7d-4b98-a792-a322be47f3d5" providerId="ADAL" clId="{6BB0B08B-BEBD-4427-8BC9-8E37141FD640}" dt="2024-01-20T15:41:48" v="23" actId="20577"/>
      <pc:docMkLst>
        <pc:docMk/>
      </pc:docMkLst>
      <pc:sldChg chg="modSp mod">
        <pc:chgData name="Yvonne  Brown" userId="f4128e60-7a7d-4b98-a792-a322be47f3d5" providerId="ADAL" clId="{6BB0B08B-BEBD-4427-8BC9-8E37141FD640}" dt="2024-01-20T15:41:48" v="23" actId="20577"/>
        <pc:sldMkLst>
          <pc:docMk/>
          <pc:sldMk cId="2818171438" sldId="296"/>
        </pc:sldMkLst>
        <pc:spChg chg="mod">
          <ac:chgData name="Yvonne  Brown" userId="f4128e60-7a7d-4b98-a792-a322be47f3d5" providerId="ADAL" clId="{6BB0B08B-BEBD-4427-8BC9-8E37141FD640}" dt="2024-01-20T15:41:48" v="23" actId="20577"/>
          <ac:spMkLst>
            <pc:docMk/>
            <pc:sldMk cId="2818171438" sldId="296"/>
            <ac:spMk id="13" creationId="{531D0F7B-339B-0195-743F-6A24C0E054AA}"/>
          </ac:spMkLst>
        </pc:spChg>
      </pc:sldChg>
      <pc:sldChg chg="modSp mod">
        <pc:chgData name="Yvonne  Brown" userId="f4128e60-7a7d-4b98-a792-a322be47f3d5" providerId="ADAL" clId="{6BB0B08B-BEBD-4427-8BC9-8E37141FD640}" dt="2024-01-20T15:40:26.571" v="11" actId="947"/>
        <pc:sldMkLst>
          <pc:docMk/>
          <pc:sldMk cId="4147322577" sldId="302"/>
        </pc:sldMkLst>
        <pc:spChg chg="mod">
          <ac:chgData name="Yvonne  Brown" userId="f4128e60-7a7d-4b98-a792-a322be47f3d5" providerId="ADAL" clId="{6BB0B08B-BEBD-4427-8BC9-8E37141FD640}" dt="2024-01-20T15:40:26.571" v="11" actId="947"/>
          <ac:spMkLst>
            <pc:docMk/>
            <pc:sldMk cId="4147322577" sldId="302"/>
            <ac:spMk id="13" creationId="{531D0F7B-339B-0195-743F-6A24C0E054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3E6690-D25D-4E92-BC46-50BACA7B12EE}" type="datetimeFigureOut">
              <a:rPr lang="en-US" smtClean="0"/>
              <a:t>1/20/2024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5B2306-159A-45A1-9001-677B8C8CA261}" type="slidenum">
              <a:rPr lang="en-US" smtClean="0"/>
              <a:t>‹#›</a:t>
            </a:fld>
            <a:endParaRPr lang="en-US"/>
          </a:p>
        </p:txBody>
      </p:sp>
    </p:spTree>
    <p:extLst>
      <p:ext uri="{BB962C8B-B14F-4D97-AF65-F5344CB8AC3E}">
        <p14:creationId xmlns:p14="http://schemas.microsoft.com/office/powerpoint/2010/main" val="318229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47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82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4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67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5ED291-1957-4DB1-B626-7B4B0693CA62}"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95400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ED291-1957-4DB1-B626-7B4B0693CA62}"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257366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ED291-1957-4DB1-B626-7B4B0693CA62}"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117060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1080877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194320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813001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9F712B-0693-4327-B288-1EBE600618F9}"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1772505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9F712B-0693-4327-B288-1EBE600618F9}"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1015148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9F712B-0693-4327-B288-1EBE600618F9}"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288907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F712B-0693-4327-B288-1EBE600618F9}"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423248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F712B-0693-4327-B288-1EBE600618F9}"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196795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ED291-1957-4DB1-B626-7B4B0693CA62}"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4062595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F712B-0693-4327-B288-1EBE600618F9}"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1318651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F712B-0693-4327-B288-1EBE600618F9}"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163795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2935571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3912678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955992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3829732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442539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4155197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9F712B-0693-4327-B288-1EBE600618F9}"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444CC-4260-4001-B50B-7A20A1B9D0C8}" type="slidenum">
              <a:rPr lang="en-US" smtClean="0"/>
              <a:t>‹#›</a:t>
            </a:fld>
            <a:endParaRPr lang="en-US"/>
          </a:p>
        </p:txBody>
      </p:sp>
    </p:spTree>
    <p:extLst>
      <p:ext uri="{BB962C8B-B14F-4D97-AF65-F5344CB8AC3E}">
        <p14:creationId xmlns:p14="http://schemas.microsoft.com/office/powerpoint/2010/main" val="2603266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1B4E-4090-99EB-4D83-4105389C39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C83AA7-340E-1427-6BAC-7AA03DB5E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C710BF-9AA0-EC54-1C54-4E3F77E62A81}"/>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5" name="Footer Placeholder 4">
            <a:extLst>
              <a:ext uri="{FF2B5EF4-FFF2-40B4-BE49-F238E27FC236}">
                <a16:creationId xmlns:a16="http://schemas.microsoft.com/office/drawing/2014/main" id="{BA992DDA-AAF2-646F-0DA1-15DE48B4C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43CF0-2E2E-C684-1352-33921DADB30C}"/>
              </a:ext>
            </a:extLst>
          </p:cNvPr>
          <p:cNvSpPr>
            <a:spLocks noGrp="1"/>
          </p:cNvSpPr>
          <p:nvPr>
            <p:ph type="sldNum" sz="quarter" idx="12"/>
          </p:nvPr>
        </p:nvSpPr>
        <p:spPr/>
        <p:txBody>
          <a:bodyPr/>
          <a:lstStyle/>
          <a:p>
            <a:fld id="{6764BCAE-9251-416D-8F85-975C3B30E27F}" type="slidenum">
              <a:rPr lang="en-US" smtClean="0"/>
              <a:t>‹#›</a:t>
            </a:fld>
            <a:endParaRPr lang="en-US"/>
          </a:p>
        </p:txBody>
      </p:sp>
      <p:sp>
        <p:nvSpPr>
          <p:cNvPr id="7" name="Freeform: Shape 6">
            <a:extLst>
              <a:ext uri="{FF2B5EF4-FFF2-40B4-BE49-F238E27FC236}">
                <a16:creationId xmlns:a16="http://schemas.microsoft.com/office/drawing/2014/main" id="{8647AD5C-A544-C555-D460-3734DD87C75A}"/>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Tree>
    <p:extLst>
      <p:ext uri="{BB962C8B-B14F-4D97-AF65-F5344CB8AC3E}">
        <p14:creationId xmlns:p14="http://schemas.microsoft.com/office/powerpoint/2010/main" val="381130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5ED291-1957-4DB1-B626-7B4B0693CA62}"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1335852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15E9-22D0-3D0F-A00A-B085F1FC0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09CFD-7256-097C-5C17-E0F9A5AFD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6E789-C45E-0BCE-1D0B-C40439904889}"/>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5" name="Footer Placeholder 4">
            <a:extLst>
              <a:ext uri="{FF2B5EF4-FFF2-40B4-BE49-F238E27FC236}">
                <a16:creationId xmlns:a16="http://schemas.microsoft.com/office/drawing/2014/main" id="{2373AB20-63F6-8A23-4D18-9AFA953F420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4A065BA4-F992-1EF8-416C-6EC179D407FA}"/>
              </a:ext>
            </a:extLst>
          </p:cNvPr>
          <p:cNvSpPr>
            <a:spLocks noGrp="1"/>
          </p:cNvSpPr>
          <p:nvPr>
            <p:ph type="sldNum" sz="quarter" idx="12"/>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029502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18D1-CAC4-21F2-7C70-07723B1E0C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2B487-2F37-55E3-D909-312D113030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4936CD-12C5-D30F-8353-7B88FDC341E7}"/>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5" name="Footer Placeholder 4">
            <a:extLst>
              <a:ext uri="{FF2B5EF4-FFF2-40B4-BE49-F238E27FC236}">
                <a16:creationId xmlns:a16="http://schemas.microsoft.com/office/drawing/2014/main" id="{15D6DDE6-0ABC-2188-2FB1-CC1D0250511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DB7DD441-BCE3-8383-ECAB-281D3E307D79}"/>
              </a:ext>
            </a:extLst>
          </p:cNvPr>
          <p:cNvSpPr>
            <a:spLocks noGrp="1"/>
          </p:cNvSpPr>
          <p:nvPr>
            <p:ph type="sldNum" sz="quarter" idx="12"/>
          </p:nvPr>
        </p:nvSpPr>
        <p:spPr/>
        <p:txBody>
          <a:bodyPr/>
          <a:lstStyle/>
          <a:p>
            <a:fld id="{6764BCAE-9251-416D-8F85-975C3B30E27F}" type="slidenum">
              <a:rPr lang="en-US" smtClean="0"/>
              <a:t>‹#›</a:t>
            </a:fld>
            <a:endParaRPr lang="en-US"/>
          </a:p>
        </p:txBody>
      </p:sp>
    </p:spTree>
    <p:extLst>
      <p:ext uri="{BB962C8B-B14F-4D97-AF65-F5344CB8AC3E}">
        <p14:creationId xmlns:p14="http://schemas.microsoft.com/office/powerpoint/2010/main" val="406599990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610-0409-2A4F-3409-FB74AC2E7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E03C5-0F8B-4F72-81F4-9244CAC951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E67639-D34C-8D19-6ADB-8E365B5DF0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F0373F-F43B-7D03-7F27-21815E63720E}"/>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6" name="Footer Placeholder 5">
            <a:extLst>
              <a:ext uri="{FF2B5EF4-FFF2-40B4-BE49-F238E27FC236}">
                <a16:creationId xmlns:a16="http://schemas.microsoft.com/office/drawing/2014/main" id="{B6A17F84-A7BB-8040-32AC-65B8B223791E}"/>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2F8AEA09-5E9E-A70C-A1C8-C0841C5D1A51}"/>
              </a:ext>
            </a:extLst>
          </p:cNvPr>
          <p:cNvSpPr>
            <a:spLocks noGrp="1"/>
          </p:cNvSpPr>
          <p:nvPr>
            <p:ph type="sldNum" sz="quarter" idx="12"/>
          </p:nvPr>
        </p:nvSpPr>
        <p:spPr/>
        <p:txBody>
          <a:bodyPr/>
          <a:lstStyle/>
          <a:p>
            <a:fld id="{6764BCAE-9251-416D-8F85-975C3B30E27F}" type="slidenum">
              <a:rPr lang="en-US" smtClean="0"/>
              <a:t>‹#›</a:t>
            </a:fld>
            <a:endParaRPr lang="en-US"/>
          </a:p>
        </p:txBody>
      </p:sp>
    </p:spTree>
    <p:extLst>
      <p:ext uri="{BB962C8B-B14F-4D97-AF65-F5344CB8AC3E}">
        <p14:creationId xmlns:p14="http://schemas.microsoft.com/office/powerpoint/2010/main" val="127712128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D364-ECAF-F696-C059-D9B2FD595B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84852B-5896-7DE2-974F-13686F02E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53072-ED59-365B-C9C2-F84B2675E2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6DDFF2-98BA-B0C0-8C81-BBCA538AE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1ED7C1-C49D-D80A-487A-3992F18DE7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565D6-A304-F2DA-262D-7DBB2D4290A8}"/>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8" name="Footer Placeholder 7">
            <a:extLst>
              <a:ext uri="{FF2B5EF4-FFF2-40B4-BE49-F238E27FC236}">
                <a16:creationId xmlns:a16="http://schemas.microsoft.com/office/drawing/2014/main" id="{6A0ED47A-7363-B739-C5CF-5D0C085100E4}"/>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BFC74B99-47FA-D29C-643E-4BEFD07A7321}"/>
              </a:ext>
            </a:extLst>
          </p:cNvPr>
          <p:cNvSpPr>
            <a:spLocks noGrp="1"/>
          </p:cNvSpPr>
          <p:nvPr>
            <p:ph type="sldNum" sz="quarter" idx="12"/>
          </p:nvPr>
        </p:nvSpPr>
        <p:spPr/>
        <p:txBody>
          <a:bodyPr/>
          <a:lstStyle/>
          <a:p>
            <a:fld id="{6764BCAE-9251-416D-8F85-975C3B30E27F}" type="slidenum">
              <a:rPr lang="en-US" smtClean="0"/>
              <a:t>‹#›</a:t>
            </a:fld>
            <a:endParaRPr lang="en-US"/>
          </a:p>
        </p:txBody>
      </p:sp>
    </p:spTree>
    <p:extLst>
      <p:ext uri="{BB962C8B-B14F-4D97-AF65-F5344CB8AC3E}">
        <p14:creationId xmlns:p14="http://schemas.microsoft.com/office/powerpoint/2010/main" val="410836736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1CE8-B01D-D526-458C-FB3C324C3E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45F65E-A1DC-7C78-1C06-C71AE42DC170}"/>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4" name="Footer Placeholder 3">
            <a:extLst>
              <a:ext uri="{FF2B5EF4-FFF2-40B4-BE49-F238E27FC236}">
                <a16:creationId xmlns:a16="http://schemas.microsoft.com/office/drawing/2014/main" id="{5FBCAC61-9E66-09F6-0A66-6DABFF343F78}"/>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9F16647B-0335-4182-2142-25B3B242201C}"/>
              </a:ext>
            </a:extLst>
          </p:cNvPr>
          <p:cNvSpPr>
            <a:spLocks noGrp="1"/>
          </p:cNvSpPr>
          <p:nvPr>
            <p:ph type="sldNum" sz="quarter" idx="12"/>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450817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D3702-C36C-788F-FF1E-FA4DCC61DB8F}"/>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3" name="Footer Placeholder 2">
            <a:extLst>
              <a:ext uri="{FF2B5EF4-FFF2-40B4-BE49-F238E27FC236}">
                <a16:creationId xmlns:a16="http://schemas.microsoft.com/office/drawing/2014/main" id="{AF765F34-AA48-88FF-D325-7B5CC22BFC24}"/>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504F416F-7324-E048-4C7A-F400827A1151}"/>
              </a:ext>
            </a:extLst>
          </p:cNvPr>
          <p:cNvSpPr>
            <a:spLocks noGrp="1"/>
          </p:cNvSpPr>
          <p:nvPr>
            <p:ph type="sldNum" sz="quarter" idx="12"/>
          </p:nvPr>
        </p:nvSpPr>
        <p:spPr/>
        <p:txBody>
          <a:bodyPr/>
          <a:lstStyle/>
          <a:p>
            <a:fld id="{6764BCAE-9251-416D-8F85-975C3B30E27F}" type="slidenum">
              <a:rPr lang="en-US" smtClean="0"/>
              <a:t>‹#›</a:t>
            </a:fld>
            <a:endParaRPr lang="en-US"/>
          </a:p>
        </p:txBody>
      </p:sp>
    </p:spTree>
    <p:extLst>
      <p:ext uri="{BB962C8B-B14F-4D97-AF65-F5344CB8AC3E}">
        <p14:creationId xmlns:p14="http://schemas.microsoft.com/office/powerpoint/2010/main" val="398020741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E375-441A-9D18-5D5E-E3C0F038B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C5D25-F06B-D557-ABF3-6C00044F8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060B26-6C57-5059-12E2-FAE062C96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B71EF-9A99-539A-9FB0-AA66F5B2E445}"/>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6" name="Footer Placeholder 5">
            <a:extLst>
              <a:ext uri="{FF2B5EF4-FFF2-40B4-BE49-F238E27FC236}">
                <a16:creationId xmlns:a16="http://schemas.microsoft.com/office/drawing/2014/main" id="{B4B78DBA-97F6-FCC7-F153-27C7D51DF669}"/>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21FB5CEF-7CE7-087E-C009-98CDC819C973}"/>
              </a:ext>
            </a:extLst>
          </p:cNvPr>
          <p:cNvSpPr>
            <a:spLocks noGrp="1"/>
          </p:cNvSpPr>
          <p:nvPr>
            <p:ph type="sldNum" sz="quarter" idx="12"/>
          </p:nvPr>
        </p:nvSpPr>
        <p:spPr/>
        <p:txBody>
          <a:bodyPr/>
          <a:lstStyle/>
          <a:p>
            <a:pPr algn="ctr"/>
            <a:fld id="{B67B645E-C5E5-4727-B977-D372A0AA71D9}" type="slidenum">
              <a:rPr lang="en-US" noProof="0" smtClean="0"/>
              <a:pPr algn="ctr"/>
              <a:t>‹#›</a:t>
            </a:fld>
            <a:endParaRPr lang="en-US" noProof="0" dirty="0"/>
          </a:p>
        </p:txBody>
      </p:sp>
      <p:sp>
        <p:nvSpPr>
          <p:cNvPr id="8" name="Freeform: Shape 7">
            <a:extLst>
              <a:ext uri="{FF2B5EF4-FFF2-40B4-BE49-F238E27FC236}">
                <a16:creationId xmlns:a16="http://schemas.microsoft.com/office/drawing/2014/main" id="{49A8C6F1-8644-3EB2-8E40-9792AF21A5D0}"/>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9" name="Freeform: Shape 8">
            <a:extLst>
              <a:ext uri="{FF2B5EF4-FFF2-40B4-BE49-F238E27FC236}">
                <a16:creationId xmlns:a16="http://schemas.microsoft.com/office/drawing/2014/main" id="{84957029-B35D-C59B-EBE2-01806940FC18}"/>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Tree>
    <p:extLst>
      <p:ext uri="{BB962C8B-B14F-4D97-AF65-F5344CB8AC3E}">
        <p14:creationId xmlns:p14="http://schemas.microsoft.com/office/powerpoint/2010/main" val="698398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B139-3AF2-BFDB-B4BA-86E350061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CEF56F-3E9C-3B6D-640F-39511CBAE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4E0848-A037-730B-5E77-AE2118124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3DE86-DF2E-832F-0256-913D204C62EE}"/>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6" name="Footer Placeholder 5">
            <a:extLst>
              <a:ext uri="{FF2B5EF4-FFF2-40B4-BE49-F238E27FC236}">
                <a16:creationId xmlns:a16="http://schemas.microsoft.com/office/drawing/2014/main" id="{20CCAA72-AD3E-F425-BD0F-3DB52C892F45}"/>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C35AE7C7-33BA-FF70-3845-70F3BC507685}"/>
              </a:ext>
            </a:extLst>
          </p:cNvPr>
          <p:cNvSpPr>
            <a:spLocks noGrp="1"/>
          </p:cNvSpPr>
          <p:nvPr>
            <p:ph type="sldNum" sz="quarter" idx="12"/>
          </p:nvPr>
        </p:nvSpPr>
        <p:spPr/>
        <p:txBody>
          <a:bodyPr/>
          <a:lstStyle/>
          <a:p>
            <a:fld id="{6764BCAE-9251-416D-8F85-975C3B30E27F}" type="slidenum">
              <a:rPr lang="en-US" smtClean="0"/>
              <a:t>‹#›</a:t>
            </a:fld>
            <a:endParaRPr lang="en-US"/>
          </a:p>
        </p:txBody>
      </p:sp>
    </p:spTree>
    <p:extLst>
      <p:ext uri="{BB962C8B-B14F-4D97-AF65-F5344CB8AC3E}">
        <p14:creationId xmlns:p14="http://schemas.microsoft.com/office/powerpoint/2010/main" val="389516463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8AE6B-29A7-0B58-F5B5-7861E7EAE1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F2E342-2E14-42CC-188D-6EF0334775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6AC03-B47E-E48B-AA32-C7037E723698}"/>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5" name="Footer Placeholder 4">
            <a:extLst>
              <a:ext uri="{FF2B5EF4-FFF2-40B4-BE49-F238E27FC236}">
                <a16:creationId xmlns:a16="http://schemas.microsoft.com/office/drawing/2014/main" id="{25DE14F1-9585-FB20-1186-BBFADA9A418B}"/>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D338F8EF-AFC2-3366-6153-E29E0AF7837B}"/>
              </a:ext>
            </a:extLst>
          </p:cNvPr>
          <p:cNvSpPr>
            <a:spLocks noGrp="1"/>
          </p:cNvSpPr>
          <p:nvPr>
            <p:ph type="sldNum" sz="quarter" idx="12"/>
          </p:nvPr>
        </p:nvSpPr>
        <p:spPr/>
        <p:txBody>
          <a:bodyPr/>
          <a:lstStyle/>
          <a:p>
            <a:fld id="{6764BCAE-9251-416D-8F85-975C3B30E27F}" type="slidenum">
              <a:rPr lang="en-US" smtClean="0"/>
              <a:t>‹#›</a:t>
            </a:fld>
            <a:endParaRPr lang="en-US"/>
          </a:p>
        </p:txBody>
      </p:sp>
    </p:spTree>
    <p:extLst>
      <p:ext uri="{BB962C8B-B14F-4D97-AF65-F5344CB8AC3E}">
        <p14:creationId xmlns:p14="http://schemas.microsoft.com/office/powerpoint/2010/main" val="271653057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B7547-9604-70CA-88CD-C43900AD55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FEB230-825B-EE69-C900-8190BD738B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8F977-255F-F1DE-1151-B1D23651BB2B}"/>
              </a:ext>
            </a:extLst>
          </p:cNvPr>
          <p:cNvSpPr>
            <a:spLocks noGrp="1"/>
          </p:cNvSpPr>
          <p:nvPr>
            <p:ph type="dt" sz="half" idx="10"/>
          </p:nvPr>
        </p:nvSpPr>
        <p:spPr/>
        <p:txBody>
          <a:bodyPr/>
          <a:lstStyle/>
          <a:p>
            <a:fld id="{4B055F77-2708-4C04-AD35-EB56FD3F9B8B}" type="datetimeFigureOut">
              <a:rPr lang="en-US" smtClean="0"/>
              <a:t>1/20/2024</a:t>
            </a:fld>
            <a:endParaRPr lang="en-US"/>
          </a:p>
        </p:txBody>
      </p:sp>
      <p:sp>
        <p:nvSpPr>
          <p:cNvPr id="5" name="Footer Placeholder 4">
            <a:extLst>
              <a:ext uri="{FF2B5EF4-FFF2-40B4-BE49-F238E27FC236}">
                <a16:creationId xmlns:a16="http://schemas.microsoft.com/office/drawing/2014/main" id="{BD6F275E-77C3-E63D-3631-543AF5418F6E}"/>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ADCBDEF3-8580-36E6-CCC1-33801656365B}"/>
              </a:ext>
            </a:extLst>
          </p:cNvPr>
          <p:cNvSpPr>
            <a:spLocks noGrp="1"/>
          </p:cNvSpPr>
          <p:nvPr>
            <p:ph type="sldNum" sz="quarter" idx="12"/>
          </p:nvPr>
        </p:nvSpPr>
        <p:spPr/>
        <p:txBody>
          <a:bodyPr/>
          <a:lstStyle/>
          <a:p>
            <a:fld id="{6764BCAE-9251-416D-8F85-975C3B30E27F}" type="slidenum">
              <a:rPr lang="en-US" smtClean="0"/>
              <a:t>‹#›</a:t>
            </a:fld>
            <a:endParaRPr lang="en-US"/>
          </a:p>
        </p:txBody>
      </p:sp>
    </p:spTree>
    <p:extLst>
      <p:ext uri="{BB962C8B-B14F-4D97-AF65-F5344CB8AC3E}">
        <p14:creationId xmlns:p14="http://schemas.microsoft.com/office/powerpoint/2010/main" val="132213033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5ED291-1957-4DB1-B626-7B4B0693CA62}"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3264113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 Col Boxe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5060"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792649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Intro">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887769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896800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059526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as Icons 3X Option 2">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91768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s as Icons 4X Option 1">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17638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3151757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a:xfrm>
            <a:off x="11728948" y="6385422"/>
            <a:ext cx="288000" cy="288000"/>
          </a:xfrm>
          <a:prstGeom prst="ellipse">
            <a:avLst/>
          </a:prstGeom>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1679393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1615202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130650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5ED291-1957-4DB1-B626-7B4B0693CA62}"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1684330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840459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2541479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588606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xfrm>
            <a:off x="11728948" y="6385422"/>
            <a:ext cx="288000" cy="288000"/>
          </a:xfrm>
          <a:prstGeom prst="ellipse">
            <a:avLst/>
          </a:prstGeom>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52435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522451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40149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xfrm>
            <a:off x="11728948" y="6385422"/>
            <a:ext cx="288000" cy="288000"/>
          </a:xfrm>
          <a:prstGeom prst="ellipse">
            <a:avLst/>
          </a:prstGeom>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45126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xfrm>
            <a:off x="11728948" y="6385422"/>
            <a:ext cx="288000" cy="288000"/>
          </a:xfrm>
          <a:prstGeom prst="ellipse">
            <a:avLst/>
          </a:prstGeom>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400340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34942806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302492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5ED291-1957-4DB1-B626-7B4B0693CA62}"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8139492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379611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7847054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3153597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2291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a:xfrm>
            <a:off x="11728948" y="6385422"/>
            <a:ext cx="288000" cy="288000"/>
          </a:xfrm>
          <a:prstGeom prst="ellipse">
            <a:avLst/>
          </a:prstGeom>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377492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BC2B-D074-C4C9-3EE3-4A485A1196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0CDF4E-B94B-046F-F628-2732508127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0F6B10-1505-AA0C-2D28-30B269FBC947}"/>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5" name="Footer Placeholder 4">
            <a:extLst>
              <a:ext uri="{FF2B5EF4-FFF2-40B4-BE49-F238E27FC236}">
                <a16:creationId xmlns:a16="http://schemas.microsoft.com/office/drawing/2014/main" id="{80C7FEE4-3A56-280B-5CFA-33E7301EB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DBE20-882F-05B4-94BD-A885C8F71E37}"/>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2011326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E317-07D2-E7A9-FAFB-D8CDEB9EB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9D876-A3FD-B8F3-2A2C-7E7BBCB31E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67138-7012-AFA8-D8DB-A9CDBEBB822A}"/>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5" name="Footer Placeholder 4">
            <a:extLst>
              <a:ext uri="{FF2B5EF4-FFF2-40B4-BE49-F238E27FC236}">
                <a16:creationId xmlns:a16="http://schemas.microsoft.com/office/drawing/2014/main" id="{56CB2B33-573D-9B11-5E80-4B8D364D4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7592E-5DB9-BDAF-F96A-688C79CF2D97}"/>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33548645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8770-C93E-3EFD-01DB-ACC22DF968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091995-1FA3-FA42-FD0C-A40506CFD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5DEA8-064E-F2C1-B93B-7D018BA25803}"/>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5" name="Footer Placeholder 4">
            <a:extLst>
              <a:ext uri="{FF2B5EF4-FFF2-40B4-BE49-F238E27FC236}">
                <a16:creationId xmlns:a16="http://schemas.microsoft.com/office/drawing/2014/main" id="{6CC41E95-4EF7-BD4A-6FFA-6EE3D072E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7157B-262A-D157-70F7-3AEB5A9C9BDF}"/>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31732220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9CD9-F622-6F11-7616-D838EF90F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503AA-4C88-99EA-C09E-D97783C5B9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1029B5-226B-C8A9-1550-DDC17A49A5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D39B7-C1B7-F471-A07F-26935587955F}"/>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6" name="Footer Placeholder 5">
            <a:extLst>
              <a:ext uri="{FF2B5EF4-FFF2-40B4-BE49-F238E27FC236}">
                <a16:creationId xmlns:a16="http://schemas.microsoft.com/office/drawing/2014/main" id="{2E41868C-63D2-EBFB-022B-14ACD8487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21C36-6915-35F2-4AA7-7CFE02FC9007}"/>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424593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CDD2-B1E1-A3A9-4432-40A2F3A42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E4E9C9-F8BA-7091-8465-54D489E619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9A0A68-C851-E0E3-E814-7A9EEE8332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883840-8E51-D4CF-924E-79E0FA85BA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DE8C9D-85CD-3BC0-7CA1-1459460DE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DE5285-D005-421F-F5E9-26663ED19BFA}"/>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8" name="Footer Placeholder 7">
            <a:extLst>
              <a:ext uri="{FF2B5EF4-FFF2-40B4-BE49-F238E27FC236}">
                <a16:creationId xmlns:a16="http://schemas.microsoft.com/office/drawing/2014/main" id="{990E5270-67FE-A8C2-1841-F3AF844B49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132EE-350D-89FD-3F9B-FD656C757643}"/>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202703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ED291-1957-4DB1-B626-7B4B0693CA62}"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41574755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D5F4-E0A3-3EE5-9D26-DBAA6A154B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BF9D65-29EE-1EEC-8490-2093E3DED18F}"/>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4" name="Footer Placeholder 3">
            <a:extLst>
              <a:ext uri="{FF2B5EF4-FFF2-40B4-BE49-F238E27FC236}">
                <a16:creationId xmlns:a16="http://schemas.microsoft.com/office/drawing/2014/main" id="{21C504A1-7FFF-FFD7-B49C-315CF54372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DF7465-9E31-4F1A-2580-FF1AAE587F94}"/>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1034360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0DB25-33DF-03D2-8A23-C62C028675DA}"/>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3" name="Footer Placeholder 2">
            <a:extLst>
              <a:ext uri="{FF2B5EF4-FFF2-40B4-BE49-F238E27FC236}">
                <a16:creationId xmlns:a16="http://schemas.microsoft.com/office/drawing/2014/main" id="{3C0ACFDD-4220-8D09-3FC4-7A22FEF8DD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C92F8F-E91C-3819-02E3-B6524E2EF0DC}"/>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2887756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B54A-AC1F-3360-97EE-321AA80D9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370978-1EBE-A712-FEDA-362D9DD83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11D3F5-C8EB-8E25-5A6C-594F752CB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C8254-F93A-AA73-8BE0-BBE544478C3A}"/>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6" name="Footer Placeholder 5">
            <a:extLst>
              <a:ext uri="{FF2B5EF4-FFF2-40B4-BE49-F238E27FC236}">
                <a16:creationId xmlns:a16="http://schemas.microsoft.com/office/drawing/2014/main" id="{18DB0850-3F1F-D07E-10EA-B0CF7FD67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FD687-DAF2-A2A0-1D7F-E0ECC348FBFB}"/>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2654665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A6C3-0C23-40D2-5CEC-3C059C575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669F5F-124F-5CEE-9D83-1B2205E3A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59DB3-A2E4-628D-24A8-A2ACAED76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24576-EA4C-785C-6EAB-7B22D4FEABE3}"/>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6" name="Footer Placeholder 5">
            <a:extLst>
              <a:ext uri="{FF2B5EF4-FFF2-40B4-BE49-F238E27FC236}">
                <a16:creationId xmlns:a16="http://schemas.microsoft.com/office/drawing/2014/main" id="{4953855D-EE91-6740-042D-746D7FF0F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CA260E-76F0-37D6-207F-52C9F9E8B806}"/>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11311496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5E7D-980E-A8D0-07E5-BD86016FC6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C50531-88AD-DF0A-FE94-BBD543ABD1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44793-7C94-EFDF-C79F-35B9C5707D6E}"/>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5" name="Footer Placeholder 4">
            <a:extLst>
              <a:ext uri="{FF2B5EF4-FFF2-40B4-BE49-F238E27FC236}">
                <a16:creationId xmlns:a16="http://schemas.microsoft.com/office/drawing/2014/main" id="{6D513496-2E80-01C7-CCE8-7A856D5EB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66633-8233-3FE5-49EB-9BF9730ADE01}"/>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37958145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B3ADA-1BFD-6AC4-71FD-581C347547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84EB90-BBB4-0A49-87EB-6D2F1BF7C8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B7EAA-7D93-3D36-C33A-67997678BDE4}"/>
              </a:ext>
            </a:extLst>
          </p:cNvPr>
          <p:cNvSpPr>
            <a:spLocks noGrp="1"/>
          </p:cNvSpPr>
          <p:nvPr>
            <p:ph type="dt" sz="half" idx="10"/>
          </p:nvPr>
        </p:nvSpPr>
        <p:spPr/>
        <p:txBody>
          <a:bodyPr/>
          <a:lstStyle/>
          <a:p>
            <a:fld id="{76F7678C-4CE0-45B1-96F5-4C44171D713D}" type="datetimeFigureOut">
              <a:rPr lang="en-US" smtClean="0"/>
              <a:t>1/20/2024</a:t>
            </a:fld>
            <a:endParaRPr lang="en-US"/>
          </a:p>
        </p:txBody>
      </p:sp>
      <p:sp>
        <p:nvSpPr>
          <p:cNvPr id="5" name="Footer Placeholder 4">
            <a:extLst>
              <a:ext uri="{FF2B5EF4-FFF2-40B4-BE49-F238E27FC236}">
                <a16:creationId xmlns:a16="http://schemas.microsoft.com/office/drawing/2014/main" id="{528864CB-E9F1-A374-FDF4-F9630CD83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2A466-F2DB-5A1F-A549-16F1AC7C3A8B}"/>
              </a:ext>
            </a:extLst>
          </p:cNvPr>
          <p:cNvSpPr>
            <a:spLocks noGrp="1"/>
          </p:cNvSpPr>
          <p:nvPr>
            <p:ph type="sldNum" sz="quarter" idx="12"/>
          </p:nvPr>
        </p:nvSpPr>
        <p:spPr/>
        <p:txBody>
          <a:bodyPr/>
          <a:lstStyle/>
          <a:p>
            <a:fld id="{F4DEF846-C0D1-43C3-91B3-AA3677E1DEB6}" type="slidenum">
              <a:rPr lang="en-US" smtClean="0"/>
              <a:t>‹#›</a:t>
            </a:fld>
            <a:endParaRPr lang="en-US"/>
          </a:p>
        </p:txBody>
      </p:sp>
    </p:spTree>
    <p:extLst>
      <p:ext uri="{BB962C8B-B14F-4D97-AF65-F5344CB8AC3E}">
        <p14:creationId xmlns:p14="http://schemas.microsoft.com/office/powerpoint/2010/main" val="2104759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0CF4-4E9B-46F3-AF72-2AE0A7F2AF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651CFF-0C42-4B06-A09B-F9ACAF47B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134B4A-FE69-4212-B9F7-D338141574B5}"/>
              </a:ext>
            </a:extLst>
          </p:cNvPr>
          <p:cNvSpPr>
            <a:spLocks noGrp="1"/>
          </p:cNvSpPr>
          <p:nvPr>
            <p:ph type="dt" sz="half" idx="10"/>
          </p:nvPr>
        </p:nvSpPr>
        <p:spPr/>
        <p:txBody>
          <a:bodyPr/>
          <a:lstStyle/>
          <a:p>
            <a:fld id="{93D5E4B6-65A1-49E3-9E2E-B198DEDA9944}" type="datetime1">
              <a:rPr lang="en-US" smtClean="0"/>
              <a:t>1/20/2024</a:t>
            </a:fld>
            <a:endParaRPr lang="en-US"/>
          </a:p>
        </p:txBody>
      </p:sp>
      <p:sp>
        <p:nvSpPr>
          <p:cNvPr id="5" name="Footer Placeholder 4">
            <a:extLst>
              <a:ext uri="{FF2B5EF4-FFF2-40B4-BE49-F238E27FC236}">
                <a16:creationId xmlns:a16="http://schemas.microsoft.com/office/drawing/2014/main" id="{E914FAC7-A65A-46AE-9B7E-7F559A6DF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4B86D-D25E-4EE5-993C-64A25BB185C8}"/>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3499681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722F-E356-4A65-8D8D-1665786A2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E4FC8-7030-4B1D-8E55-804FA6E2FF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E1D05-5195-46C3-95F9-8E4AC16968EE}"/>
              </a:ext>
            </a:extLst>
          </p:cNvPr>
          <p:cNvSpPr>
            <a:spLocks noGrp="1"/>
          </p:cNvSpPr>
          <p:nvPr>
            <p:ph type="dt" sz="half" idx="10"/>
          </p:nvPr>
        </p:nvSpPr>
        <p:spPr/>
        <p:txBody>
          <a:bodyPr/>
          <a:lstStyle/>
          <a:p>
            <a:fld id="{41CB4FE9-59DF-43B8-9A4F-EA7A697E4142}" type="datetime1">
              <a:rPr lang="en-US" smtClean="0"/>
              <a:t>1/20/2024</a:t>
            </a:fld>
            <a:endParaRPr lang="en-US"/>
          </a:p>
        </p:txBody>
      </p:sp>
      <p:sp>
        <p:nvSpPr>
          <p:cNvPr id="5" name="Footer Placeholder 4">
            <a:extLst>
              <a:ext uri="{FF2B5EF4-FFF2-40B4-BE49-F238E27FC236}">
                <a16:creationId xmlns:a16="http://schemas.microsoft.com/office/drawing/2014/main" id="{D92E7931-A629-4DCA-A2A2-659E5BB08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7AD55-7E4C-4731-AB0C-BB2E00362159}"/>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33836330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6E20-C40D-4A25-B151-4B762F35F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223A7-1B4E-44C8-90DA-899CF82FCA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54A37-1116-41BD-A885-AD91B1ADE294}"/>
              </a:ext>
            </a:extLst>
          </p:cNvPr>
          <p:cNvSpPr>
            <a:spLocks noGrp="1"/>
          </p:cNvSpPr>
          <p:nvPr>
            <p:ph type="dt" sz="half" idx="10"/>
          </p:nvPr>
        </p:nvSpPr>
        <p:spPr/>
        <p:txBody>
          <a:bodyPr/>
          <a:lstStyle/>
          <a:p>
            <a:fld id="{9F05B11C-B478-4301-BB3D-86ADEA37BEF9}" type="datetime1">
              <a:rPr lang="en-US" smtClean="0"/>
              <a:t>1/20/2024</a:t>
            </a:fld>
            <a:endParaRPr lang="en-US"/>
          </a:p>
        </p:txBody>
      </p:sp>
      <p:sp>
        <p:nvSpPr>
          <p:cNvPr id="5" name="Footer Placeholder 4">
            <a:extLst>
              <a:ext uri="{FF2B5EF4-FFF2-40B4-BE49-F238E27FC236}">
                <a16:creationId xmlns:a16="http://schemas.microsoft.com/office/drawing/2014/main" id="{69FA5043-F783-462F-9C35-BF47EA746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1C974-17A8-48DE-8A3D-810DFECACEA8}"/>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11293411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67A8-08DC-4844-8851-F438701E8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003C4-B1BB-4400-984F-8C76795CD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818BD-BFC7-4306-9D99-A2057B96E6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F7DC7F-0E9D-4B15-8F2E-4BC3D4D930CF}"/>
              </a:ext>
            </a:extLst>
          </p:cNvPr>
          <p:cNvSpPr>
            <a:spLocks noGrp="1"/>
          </p:cNvSpPr>
          <p:nvPr>
            <p:ph type="dt" sz="half" idx="10"/>
          </p:nvPr>
        </p:nvSpPr>
        <p:spPr/>
        <p:txBody>
          <a:bodyPr/>
          <a:lstStyle/>
          <a:p>
            <a:fld id="{7D7BFEAB-65B7-40E1-B807-EDB1778C0D4B}" type="datetime1">
              <a:rPr lang="en-US" smtClean="0"/>
              <a:t>1/20/2024</a:t>
            </a:fld>
            <a:endParaRPr lang="en-US"/>
          </a:p>
        </p:txBody>
      </p:sp>
      <p:sp>
        <p:nvSpPr>
          <p:cNvPr id="6" name="Footer Placeholder 5">
            <a:extLst>
              <a:ext uri="{FF2B5EF4-FFF2-40B4-BE49-F238E27FC236}">
                <a16:creationId xmlns:a16="http://schemas.microsoft.com/office/drawing/2014/main" id="{42E3B2A2-EBC2-485D-936A-53EB382A9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33191-1AD6-4807-880E-B9A030DF4334}"/>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261886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5ED291-1957-4DB1-B626-7B4B0693CA62}"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26347339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540-3C4E-48EA-9BC2-49C406D267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0F32DE-667F-470D-ACE7-3C9A5F722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BA5AD3-F34F-4116-A729-7EA71009DA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96E8E-361B-4699-9150-A7EA9B310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E24DF-DB92-498E-9B49-4E2E18B82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1943D0-6336-4815-81E0-7892872BD1E5}"/>
              </a:ext>
            </a:extLst>
          </p:cNvPr>
          <p:cNvSpPr>
            <a:spLocks noGrp="1"/>
          </p:cNvSpPr>
          <p:nvPr>
            <p:ph type="dt" sz="half" idx="10"/>
          </p:nvPr>
        </p:nvSpPr>
        <p:spPr/>
        <p:txBody>
          <a:bodyPr/>
          <a:lstStyle/>
          <a:p>
            <a:fld id="{2457A5CF-4666-4C4A-96F8-80C50B068458}" type="datetime1">
              <a:rPr lang="en-US" smtClean="0"/>
              <a:t>1/20/2024</a:t>
            </a:fld>
            <a:endParaRPr lang="en-US"/>
          </a:p>
        </p:txBody>
      </p:sp>
      <p:sp>
        <p:nvSpPr>
          <p:cNvPr id="8" name="Footer Placeholder 7">
            <a:extLst>
              <a:ext uri="{FF2B5EF4-FFF2-40B4-BE49-F238E27FC236}">
                <a16:creationId xmlns:a16="http://schemas.microsoft.com/office/drawing/2014/main" id="{BA6968C7-A45D-447D-A8A6-A28F981760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2A35FA-4B19-490A-98FF-05D453C0A332}"/>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15281659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86FC-C41F-487E-B1C1-BA5864FB1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A6DEB3-5E2B-4A98-A9F8-77933642C85F}"/>
              </a:ext>
            </a:extLst>
          </p:cNvPr>
          <p:cNvSpPr>
            <a:spLocks noGrp="1"/>
          </p:cNvSpPr>
          <p:nvPr>
            <p:ph type="dt" sz="half" idx="10"/>
          </p:nvPr>
        </p:nvSpPr>
        <p:spPr/>
        <p:txBody>
          <a:bodyPr/>
          <a:lstStyle/>
          <a:p>
            <a:fld id="{AE6B9480-2981-4140-84BB-24993A79D385}" type="datetime1">
              <a:rPr lang="en-US" smtClean="0"/>
              <a:t>1/20/2024</a:t>
            </a:fld>
            <a:endParaRPr lang="en-US"/>
          </a:p>
        </p:txBody>
      </p:sp>
      <p:sp>
        <p:nvSpPr>
          <p:cNvPr id="4" name="Footer Placeholder 3">
            <a:extLst>
              <a:ext uri="{FF2B5EF4-FFF2-40B4-BE49-F238E27FC236}">
                <a16:creationId xmlns:a16="http://schemas.microsoft.com/office/drawing/2014/main" id="{29A2ED15-6475-49C2-B327-A83D98CE5D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ABE109-A483-4551-8A60-76763D43102D}"/>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1797620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C5D772-789C-499A-BAEC-FAB04EDB2E74}"/>
              </a:ext>
            </a:extLst>
          </p:cNvPr>
          <p:cNvSpPr>
            <a:spLocks noGrp="1"/>
          </p:cNvSpPr>
          <p:nvPr>
            <p:ph type="dt" sz="half" idx="10"/>
          </p:nvPr>
        </p:nvSpPr>
        <p:spPr/>
        <p:txBody>
          <a:bodyPr/>
          <a:lstStyle/>
          <a:p>
            <a:fld id="{A681AC1F-3D36-454C-BEAF-956B35B48B59}" type="datetime1">
              <a:rPr lang="en-US" smtClean="0"/>
              <a:t>1/20/2024</a:t>
            </a:fld>
            <a:endParaRPr lang="en-US"/>
          </a:p>
        </p:txBody>
      </p:sp>
      <p:sp>
        <p:nvSpPr>
          <p:cNvPr id="3" name="Footer Placeholder 2">
            <a:extLst>
              <a:ext uri="{FF2B5EF4-FFF2-40B4-BE49-F238E27FC236}">
                <a16:creationId xmlns:a16="http://schemas.microsoft.com/office/drawing/2014/main" id="{B500CAE2-67AB-49F5-BFAA-6E62C9F335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B93A3-875F-499E-8B78-1A6854E912BE}"/>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4294527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A44F-0A2C-4167-AC0A-B87D04F3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D358FD-68C8-4B92-8400-609B337AD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F974C-D17A-4475-AFFA-F146A6A38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8B141-ADD0-49D6-BF48-D2E31740F5BD}"/>
              </a:ext>
            </a:extLst>
          </p:cNvPr>
          <p:cNvSpPr>
            <a:spLocks noGrp="1"/>
          </p:cNvSpPr>
          <p:nvPr>
            <p:ph type="dt" sz="half" idx="10"/>
          </p:nvPr>
        </p:nvSpPr>
        <p:spPr/>
        <p:txBody>
          <a:bodyPr/>
          <a:lstStyle/>
          <a:p>
            <a:fld id="{F453DB6F-0428-4DEB-84E2-EAD526CC5EC0}" type="datetime1">
              <a:rPr lang="en-US" smtClean="0"/>
              <a:t>1/20/2024</a:t>
            </a:fld>
            <a:endParaRPr lang="en-US"/>
          </a:p>
        </p:txBody>
      </p:sp>
      <p:sp>
        <p:nvSpPr>
          <p:cNvPr id="6" name="Footer Placeholder 5">
            <a:extLst>
              <a:ext uri="{FF2B5EF4-FFF2-40B4-BE49-F238E27FC236}">
                <a16:creationId xmlns:a16="http://schemas.microsoft.com/office/drawing/2014/main" id="{5824290F-82FF-40B2-814F-904E6F8C7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D4D55-6766-4BA3-B7E2-FEC4242A21FB}"/>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1679129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15FA-72EA-4BB1-9B48-FAF406EF9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AFDCE7-4D52-4797-9D70-B28A3C528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D5F1B1-FAD4-44B7-A95F-78CC9E43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097D4-8F1C-4DB9-9AC4-457C7237CFBC}"/>
              </a:ext>
            </a:extLst>
          </p:cNvPr>
          <p:cNvSpPr>
            <a:spLocks noGrp="1"/>
          </p:cNvSpPr>
          <p:nvPr>
            <p:ph type="dt" sz="half" idx="10"/>
          </p:nvPr>
        </p:nvSpPr>
        <p:spPr/>
        <p:txBody>
          <a:bodyPr/>
          <a:lstStyle/>
          <a:p>
            <a:fld id="{262D9476-F458-4481-8C09-0BED0FC8D38E}" type="datetime1">
              <a:rPr lang="en-US" smtClean="0"/>
              <a:t>1/20/2024</a:t>
            </a:fld>
            <a:endParaRPr lang="en-US"/>
          </a:p>
        </p:txBody>
      </p:sp>
      <p:sp>
        <p:nvSpPr>
          <p:cNvPr id="6" name="Footer Placeholder 5">
            <a:extLst>
              <a:ext uri="{FF2B5EF4-FFF2-40B4-BE49-F238E27FC236}">
                <a16:creationId xmlns:a16="http://schemas.microsoft.com/office/drawing/2014/main" id="{63D9E9EA-3D1D-4A3D-A2C7-8F096E58F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2F682-58BA-4B0C-9704-E92684CA734A}"/>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3401214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4314-BDF5-4ED5-8379-B49C9D6412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BB7E9A-CA48-447A-B5CA-6F7A4C057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AA1E7-485F-4DB5-B327-F49D421897B8}"/>
              </a:ext>
            </a:extLst>
          </p:cNvPr>
          <p:cNvSpPr>
            <a:spLocks noGrp="1"/>
          </p:cNvSpPr>
          <p:nvPr>
            <p:ph type="dt" sz="half" idx="10"/>
          </p:nvPr>
        </p:nvSpPr>
        <p:spPr/>
        <p:txBody>
          <a:bodyPr/>
          <a:lstStyle/>
          <a:p>
            <a:fld id="{F5E6C89D-7433-4FE4-A944-C1081A1C9581}" type="datetime1">
              <a:rPr lang="en-US" smtClean="0"/>
              <a:t>1/20/2024</a:t>
            </a:fld>
            <a:endParaRPr lang="en-US"/>
          </a:p>
        </p:txBody>
      </p:sp>
      <p:sp>
        <p:nvSpPr>
          <p:cNvPr id="5" name="Footer Placeholder 4">
            <a:extLst>
              <a:ext uri="{FF2B5EF4-FFF2-40B4-BE49-F238E27FC236}">
                <a16:creationId xmlns:a16="http://schemas.microsoft.com/office/drawing/2014/main" id="{C9F8E832-4990-4A22-B856-2CED8DDC4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32E1E-3465-44E7-A3F0-AA5259DA505D}"/>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1026599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A6F1E-4B33-428C-B2AE-D41F988E3D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AEF64-6992-42C4-A9B9-5C21A45E09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095CF-2DF1-47A6-8AB4-230F626E0706}"/>
              </a:ext>
            </a:extLst>
          </p:cNvPr>
          <p:cNvSpPr>
            <a:spLocks noGrp="1"/>
          </p:cNvSpPr>
          <p:nvPr>
            <p:ph type="dt" sz="half" idx="10"/>
          </p:nvPr>
        </p:nvSpPr>
        <p:spPr/>
        <p:txBody>
          <a:bodyPr/>
          <a:lstStyle/>
          <a:p>
            <a:fld id="{97B684EC-C773-4BD9-8155-98927065DA5B}" type="datetime1">
              <a:rPr lang="en-US" smtClean="0"/>
              <a:t>1/20/2024</a:t>
            </a:fld>
            <a:endParaRPr lang="en-US"/>
          </a:p>
        </p:txBody>
      </p:sp>
      <p:sp>
        <p:nvSpPr>
          <p:cNvPr id="5" name="Footer Placeholder 4">
            <a:extLst>
              <a:ext uri="{FF2B5EF4-FFF2-40B4-BE49-F238E27FC236}">
                <a16:creationId xmlns:a16="http://schemas.microsoft.com/office/drawing/2014/main" id="{FE75904B-C2C5-446E-8703-CC215C602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69E83-35AC-4437-8016-E568F15A7829}"/>
              </a:ext>
            </a:extLst>
          </p:cNvPr>
          <p:cNvSpPr>
            <a:spLocks noGrp="1"/>
          </p:cNvSpPr>
          <p:nvPr>
            <p:ph type="sldNum" sz="quarter" idx="12"/>
          </p:nvPr>
        </p:nvSpPr>
        <p:spPr/>
        <p:txBody>
          <a:bodyPr/>
          <a:lstStyle/>
          <a:p>
            <a:fld id="{623E4BA7-96F0-465E-A8FC-E1631B824DB6}" type="slidenum">
              <a:rPr lang="en-US" smtClean="0"/>
              <a:t>‹#›</a:t>
            </a:fld>
            <a:endParaRPr lang="en-US"/>
          </a:p>
        </p:txBody>
      </p:sp>
    </p:spTree>
    <p:extLst>
      <p:ext uri="{BB962C8B-B14F-4D97-AF65-F5344CB8AC3E}">
        <p14:creationId xmlns:p14="http://schemas.microsoft.com/office/powerpoint/2010/main" val="239999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5ED291-1957-4DB1-B626-7B4B0693CA62}"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F4578-FDB1-4672-A533-9A8445097C3F}" type="slidenum">
              <a:rPr lang="en-US" smtClean="0"/>
              <a:t>‹#›</a:t>
            </a:fld>
            <a:endParaRPr lang="en-US"/>
          </a:p>
        </p:txBody>
      </p:sp>
    </p:spTree>
    <p:extLst>
      <p:ext uri="{BB962C8B-B14F-4D97-AF65-F5344CB8AC3E}">
        <p14:creationId xmlns:p14="http://schemas.microsoft.com/office/powerpoint/2010/main" val="248410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theme" Target="../theme/theme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8" Type="http://schemas.openxmlformats.org/officeDocument/2006/relationships/slideLayout" Target="../slideLayouts/slideLayout36.xml"/><Relationship Id="rId3"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5.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ED291-1957-4DB1-B626-7B4B0693CA62}" type="datetimeFigureOut">
              <a:rPr lang="en-US" smtClean="0"/>
              <a:t>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F4578-FDB1-4672-A533-9A8445097C3F}" type="slidenum">
              <a:rPr lang="en-US" smtClean="0"/>
              <a:t>‹#›</a:t>
            </a:fld>
            <a:endParaRPr lang="en-US"/>
          </a:p>
        </p:txBody>
      </p:sp>
    </p:spTree>
    <p:extLst>
      <p:ext uri="{BB962C8B-B14F-4D97-AF65-F5344CB8AC3E}">
        <p14:creationId xmlns:p14="http://schemas.microsoft.com/office/powerpoint/2010/main" val="866836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F712B-0693-4327-B288-1EBE600618F9}" type="datetimeFigureOut">
              <a:rPr lang="en-US" smtClean="0"/>
              <a:t>1/20/2024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0444CC-4260-4001-B50B-7A20A1B9D0C8}" type="slidenum">
              <a:rPr lang="en-US" smtClean="0"/>
              <a:t>‹#›</a:t>
            </a:fld>
            <a:endParaRPr lang="en-US"/>
          </a:p>
        </p:txBody>
      </p:sp>
    </p:spTree>
    <p:extLst>
      <p:ext uri="{BB962C8B-B14F-4D97-AF65-F5344CB8AC3E}">
        <p14:creationId xmlns:p14="http://schemas.microsoft.com/office/powerpoint/2010/main" val="10117732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E0543-9049-D377-4F0D-38463335C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716A3F-80AA-8837-C6C1-849D441B3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01FA2-DC02-278B-E092-05922C067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55F77-2708-4C04-AD35-EB56FD3F9B8B}" type="datetimeFigureOut">
              <a:rPr lang="en-US" smtClean="0"/>
              <a:t>1/20/2024</a:t>
            </a:fld>
            <a:endParaRPr lang="en-US"/>
          </a:p>
        </p:txBody>
      </p:sp>
      <p:sp>
        <p:nvSpPr>
          <p:cNvPr id="5" name="Footer Placeholder 4">
            <a:extLst>
              <a:ext uri="{FF2B5EF4-FFF2-40B4-BE49-F238E27FC236}">
                <a16:creationId xmlns:a16="http://schemas.microsoft.com/office/drawing/2014/main" id="{5098EE79-196B-5620-A60D-120A963D65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FD70A79-B914-6205-DDB0-00585001B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4BCAE-9251-416D-8F85-975C3B30E27F}" type="slidenum">
              <a:rPr lang="en-US" smtClean="0"/>
              <a:t>‹#›</a:t>
            </a:fld>
            <a:endParaRPr lang="en-US"/>
          </a:p>
        </p:txBody>
      </p:sp>
    </p:spTree>
    <p:extLst>
      <p:ext uri="{BB962C8B-B14F-4D97-AF65-F5344CB8AC3E}">
        <p14:creationId xmlns:p14="http://schemas.microsoft.com/office/powerpoint/2010/main" val="12239968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1FF37E-4DD6-43B7-E8D0-85541E0D6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05623-74E6-BD9D-043A-F00496B75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369EE-EEFA-D9DB-6ED3-C57915282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7678C-4CE0-45B1-96F5-4C44171D713D}" type="datetimeFigureOut">
              <a:rPr lang="en-US" smtClean="0"/>
              <a:t>1/20/2024</a:t>
            </a:fld>
            <a:endParaRPr lang="en-US"/>
          </a:p>
        </p:txBody>
      </p:sp>
      <p:sp>
        <p:nvSpPr>
          <p:cNvPr id="5" name="Footer Placeholder 4">
            <a:extLst>
              <a:ext uri="{FF2B5EF4-FFF2-40B4-BE49-F238E27FC236}">
                <a16:creationId xmlns:a16="http://schemas.microsoft.com/office/drawing/2014/main" id="{193EFAF4-6E9C-BDAE-2F15-7109D330F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6E37FA-BC98-AC87-B54F-B9FA8E85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F846-C0D1-43C3-91B3-AA3677E1DEB6}" type="slidenum">
              <a:rPr lang="en-US" smtClean="0"/>
              <a:t>‹#›</a:t>
            </a:fld>
            <a:endParaRPr lang="en-US"/>
          </a:p>
        </p:txBody>
      </p:sp>
    </p:spTree>
    <p:extLst>
      <p:ext uri="{BB962C8B-B14F-4D97-AF65-F5344CB8AC3E}">
        <p14:creationId xmlns:p14="http://schemas.microsoft.com/office/powerpoint/2010/main" val="36710983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1785C2-DF37-4BD2-8062-9563AF809D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DD1087-5921-439F-9E56-5090BE84F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C97AC-B63C-4D8F-8122-82D964555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E4D4B-8D29-4FA3-BE2E-CBC483990E39}" type="datetime1">
              <a:rPr lang="en-US" smtClean="0"/>
              <a:t>1/20/2024</a:t>
            </a:fld>
            <a:endParaRPr lang="en-US"/>
          </a:p>
        </p:txBody>
      </p:sp>
      <p:sp>
        <p:nvSpPr>
          <p:cNvPr id="5" name="Footer Placeholder 4">
            <a:extLst>
              <a:ext uri="{FF2B5EF4-FFF2-40B4-BE49-F238E27FC236}">
                <a16:creationId xmlns:a16="http://schemas.microsoft.com/office/drawing/2014/main" id="{14BF7CD6-B675-4860-8AAE-475451B7EB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968806-604F-4E59-840F-4C7B56D51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E4BA7-96F0-465E-A8FC-E1631B824DB6}" type="slidenum">
              <a:rPr lang="en-US" smtClean="0"/>
              <a:t>‹#›</a:t>
            </a:fld>
            <a:endParaRPr lang="en-US"/>
          </a:p>
        </p:txBody>
      </p:sp>
    </p:spTree>
    <p:extLst>
      <p:ext uri="{BB962C8B-B14F-4D97-AF65-F5344CB8AC3E}">
        <p14:creationId xmlns:p14="http://schemas.microsoft.com/office/powerpoint/2010/main" val="147107997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951" y="283796"/>
            <a:ext cx="10996098" cy="5872528"/>
          </a:xfrm>
          <a:prstGeom prst="rect">
            <a:avLst/>
          </a:prstGeom>
          <a:noFill/>
          <a:ln w="317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1973944" y="803277"/>
            <a:ext cx="8427356"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t>
            </a: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call heaven and earth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to record this day </a:t>
            </a:r>
            <a:r>
              <a:rPr kumimoji="0" lang="en-US" sz="2200" b="0" i="0" u="none" strike="noStrike" kern="1200" cap="none" spc="0" normalizeH="0" baseline="0" noProof="0" dirty="0">
                <a:ln>
                  <a:noFill/>
                </a:ln>
                <a:solidFill>
                  <a:srgbClr val="C00000"/>
                </a:solidFill>
                <a:effectLst/>
                <a:uLnTx/>
                <a:uFillTx/>
                <a:latin typeface="Bodoni MT Black" panose="02070A03080606020203" pitchFamily="18" charset="0"/>
                <a:ea typeface="+mn-ea"/>
                <a:cs typeface="+mn-cs"/>
              </a:rPr>
              <a:t>against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you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have set before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t>
            </a:r>
            <a:r>
              <a:rPr kumimoji="0" lang="en-US" sz="2200" b="0" i="0" u="none" strike="noStrike" kern="1200" cap="none" spc="0" normalizeH="0" baseline="0" noProof="0" dirty="0">
                <a:ln>
                  <a:noFill/>
                </a:ln>
                <a:solidFill>
                  <a:srgbClr val="C00000"/>
                </a:solidFill>
                <a:effectLst/>
                <a:uLnTx/>
                <a:uFillTx/>
                <a:latin typeface="Bodoni MT Black" panose="02070A03080606020203" pitchFamily="18" charset="0"/>
                <a:ea typeface="+mn-ea"/>
                <a:cs typeface="+mn-cs"/>
              </a:rPr>
              <a:t>LIFE</a:t>
            </a: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and </a:t>
            </a:r>
            <a:r>
              <a:rPr kumimoji="0" lang="en-US" sz="2200" b="0" i="0" u="none" strike="noStrike" kern="1200" cap="none" spc="0" normalizeH="0" baseline="0" noProof="0" dirty="0">
                <a:ln>
                  <a:noFill/>
                </a:ln>
                <a:solidFill>
                  <a:srgbClr val="C00000"/>
                </a:solidFill>
                <a:effectLst/>
                <a:uLnTx/>
                <a:uFillTx/>
                <a:latin typeface="Bodoni MT Black" panose="02070A03080606020203" pitchFamily="18" charset="0"/>
                <a:ea typeface="+mn-ea"/>
                <a:cs typeface="+mn-cs"/>
              </a:rPr>
              <a:t>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t>
            </a:r>
            <a:r>
              <a:rPr kumimoji="0" lang="en-US" sz="2200" b="0" i="0" u="none" strike="noStrike" kern="1200" cap="none" spc="0" normalizeH="0" baseline="0" noProof="0" dirty="0">
                <a:ln>
                  <a:noFill/>
                </a:ln>
                <a:solidFill>
                  <a:srgbClr val="C00000"/>
                </a:solidFill>
                <a:effectLst/>
                <a:uLnTx/>
                <a:uFillTx/>
                <a:latin typeface="Bodoni MT Black" panose="02070A03080606020203" pitchFamily="18" charset="0"/>
                <a:ea typeface="+mn-ea"/>
                <a:cs typeface="+mn-cs"/>
              </a:rPr>
              <a:t>BLESSING</a:t>
            </a: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and </a:t>
            </a:r>
            <a:r>
              <a:rPr kumimoji="0" lang="en-US" sz="2200" b="1" i="0" u="none" strike="noStrike" kern="1200" cap="none" spc="0" normalizeH="0" baseline="0" noProof="0" dirty="0">
                <a:ln>
                  <a:noFill/>
                </a:ln>
                <a:solidFill>
                  <a:srgbClr val="C00000"/>
                </a:solidFill>
                <a:effectLst/>
                <a:uLnTx/>
                <a:uFillTx/>
                <a:latin typeface="Bodoni MT Black" panose="02070A03080606020203" pitchFamily="18" charset="0"/>
                <a:ea typeface="+mn-ea"/>
                <a:cs typeface="+mn-cs"/>
              </a:rPr>
              <a:t>CURSING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THEREFORE: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t>
            </a:r>
            <a:r>
              <a:rPr kumimoji="0" lang="en-US" sz="2200" b="0" i="0" u="dbl" strike="noStrike" kern="1200" cap="none" spc="0" normalizeH="0" baseline="0" noProof="0" dirty="0">
                <a:ln>
                  <a:noFill/>
                </a:ln>
                <a:solidFill>
                  <a:prstClr val="black"/>
                </a:solidFill>
                <a:effectLst/>
                <a:uLnTx/>
                <a:uFill>
                  <a:solidFill>
                    <a:srgbClr val="C00000"/>
                  </a:solidFill>
                </a:uFill>
                <a:latin typeface="Bodoni MT Black" panose="02070A03080606020203" pitchFamily="18" charset="0"/>
                <a:ea typeface="+mn-ea"/>
                <a:cs typeface="+mn-cs"/>
              </a:rPr>
              <a:t>CHOOSE</a:t>
            </a: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t>
            </a:r>
            <a:r>
              <a:rPr kumimoji="0" lang="en-US" sz="2200" b="0" i="0" u="none" strike="noStrike" kern="1200" cap="none" spc="0" normalizeH="0" baseline="0" noProof="0" dirty="0">
                <a:ln>
                  <a:noFill/>
                </a:ln>
                <a:solidFill>
                  <a:srgbClr val="C00000"/>
                </a:solidFill>
                <a:effectLst/>
                <a:uLnTx/>
                <a:uFillTx/>
                <a:latin typeface="Bodoni MT Black" panose="02070A03080606020203" pitchFamily="18" charset="0"/>
                <a:ea typeface="+mn-ea"/>
                <a:cs typeface="+mn-cs"/>
              </a:rPr>
              <a:t>LIFE</a:t>
            </a: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that </a:t>
            </a:r>
            <a:r>
              <a:rPr kumimoji="0" lang="en-US" sz="2200" b="0" i="0" u="none" strike="noStrike" kern="1200" cap="none" spc="0" normalizeH="0" baseline="0" noProof="0" dirty="0">
                <a:ln>
                  <a:noFill/>
                </a:ln>
                <a:solidFill>
                  <a:srgbClr val="C00000"/>
                </a:solidFill>
                <a:effectLst/>
                <a:uLnTx/>
                <a:uFillTx/>
                <a:latin typeface="Bodoni MT Black" panose="02070A03080606020203" pitchFamily="18" charset="0"/>
                <a:ea typeface="+mn-ea"/>
                <a:cs typeface="+mn-cs"/>
              </a:rPr>
              <a:t>BOTH THOU</a:t>
            </a: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t>
            </a:r>
            <a:r>
              <a:rPr kumimoji="0" lang="en-US" sz="2200" b="0" i="0" u="none" strike="noStrike" kern="1200" cap="none" spc="0" normalizeH="0" baseline="0" noProof="0" dirty="0">
                <a:ln>
                  <a:noFill/>
                </a:ln>
                <a:solidFill>
                  <a:srgbClr val="C00000"/>
                </a:solidFill>
                <a:effectLst/>
                <a:uLnTx/>
                <a:uFillTx/>
                <a:latin typeface="Bodoni MT Black" panose="02070A03080606020203" pitchFamily="18" charset="0"/>
                <a:ea typeface="+mn-ea"/>
                <a:cs typeface="+mn-cs"/>
              </a:rPr>
              <a:t>THY</a:t>
            </a: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SEED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may </a:t>
            </a:r>
            <a:r>
              <a:rPr kumimoji="0" lang="en-US" sz="2200" b="0" i="0" u="none" strike="noStrike" kern="1200" cap="none" spc="0" normalizeH="0" baseline="0" noProof="0" dirty="0">
                <a:ln>
                  <a:noFill/>
                </a:ln>
                <a:solidFill>
                  <a:srgbClr val="C00000"/>
                </a:solidFill>
                <a:effectLst/>
                <a:uLnTx/>
                <a:uFillTx/>
                <a:latin typeface="Bodoni MT Black" panose="02070A03080606020203" pitchFamily="18" charset="0"/>
                <a:ea typeface="+mn-ea"/>
                <a:cs typeface="+mn-cs"/>
              </a:rPr>
              <a:t>LIVE</a:t>
            </a:r>
            <a:r>
              <a:rPr kumimoji="0" lang="en-US" sz="22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 </a:t>
            </a:r>
          </a:p>
        </p:txBody>
      </p:sp>
      <p:sp>
        <p:nvSpPr>
          <p:cNvPr id="7" name="TextBox 6"/>
          <p:cNvSpPr txBox="1"/>
          <p:nvPr/>
        </p:nvSpPr>
        <p:spPr>
          <a:xfrm>
            <a:off x="4143375" y="5407035"/>
            <a:ext cx="3905250" cy="461665"/>
          </a:xfrm>
          <a:prstGeom prst="rect">
            <a:avLst/>
          </a:prstGeom>
          <a:noFill/>
          <a:ln w="317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DEUTERONOMY 30:19</a:t>
            </a:r>
          </a:p>
        </p:txBody>
      </p:sp>
      <p:sp>
        <p:nvSpPr>
          <p:cNvPr id="8" name="TextBox 7"/>
          <p:cNvSpPr txBox="1"/>
          <p:nvPr/>
        </p:nvSpPr>
        <p:spPr>
          <a:xfrm>
            <a:off x="4295775" y="345624"/>
            <a:ext cx="3905250" cy="461665"/>
          </a:xfrm>
          <a:prstGeom prst="rect">
            <a:avLst/>
          </a:prstGeom>
          <a:noFill/>
          <a:ln w="317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mn-cs"/>
              </a:rPr>
              <a:t>DEUTERONOMY 30:19</a:t>
            </a:r>
          </a:p>
        </p:txBody>
      </p:sp>
      <p:sp>
        <p:nvSpPr>
          <p:cNvPr id="2" name="TextBox 1">
            <a:extLst>
              <a:ext uri="{FF2B5EF4-FFF2-40B4-BE49-F238E27FC236}">
                <a16:creationId xmlns:a16="http://schemas.microsoft.com/office/drawing/2014/main" id="{D32F86F4-5A4E-950C-D950-B60CE96EC426}"/>
              </a:ext>
            </a:extLst>
          </p:cNvPr>
          <p:cNvSpPr txBox="1"/>
          <p:nvPr/>
        </p:nvSpPr>
        <p:spPr>
          <a:xfrm>
            <a:off x="1117600" y="6054723"/>
            <a:ext cx="100293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CHOOSE LIFE !!!</a:t>
            </a:r>
          </a:p>
        </p:txBody>
      </p:sp>
      <p:sp>
        <p:nvSpPr>
          <p:cNvPr id="3" name="TextBox 2">
            <a:extLst>
              <a:ext uri="{FF2B5EF4-FFF2-40B4-BE49-F238E27FC236}">
                <a16:creationId xmlns:a16="http://schemas.microsoft.com/office/drawing/2014/main" id="{46C66FF0-9FAA-C637-3469-EF029001A9A4}"/>
              </a:ext>
            </a:extLst>
          </p:cNvPr>
          <p:cNvSpPr txBox="1"/>
          <p:nvPr/>
        </p:nvSpPr>
        <p:spPr>
          <a:xfrm>
            <a:off x="9766300" y="-50800"/>
            <a:ext cx="1962648" cy="430887"/>
          </a:xfrm>
          <a:prstGeom prst="rect">
            <a:avLst/>
          </a:prstGeom>
          <a:noFill/>
        </p:spPr>
        <p:txBody>
          <a:bodyPr wrap="square" rtlCol="0">
            <a:spAutoFit/>
          </a:bodyPr>
          <a:lstStyle/>
          <a:p>
            <a:pPr algn="ctr"/>
            <a:r>
              <a:rPr lang="en-US" sz="2200" b="1" dirty="0">
                <a:solidFill>
                  <a:srgbClr val="C00000"/>
                </a:solidFill>
                <a:latin typeface="Arial" panose="020B0604020202020204" pitchFamily="34" charset="0"/>
                <a:cs typeface="Arial" panose="020B0604020202020204" pitchFamily="34" charset="0"/>
              </a:rPr>
              <a:t>1/21/2024</a:t>
            </a:r>
          </a:p>
        </p:txBody>
      </p:sp>
      <p:sp>
        <p:nvSpPr>
          <p:cNvPr id="9" name="TextBox 8">
            <a:extLst>
              <a:ext uri="{FF2B5EF4-FFF2-40B4-BE49-F238E27FC236}">
                <a16:creationId xmlns:a16="http://schemas.microsoft.com/office/drawing/2014/main" id="{7EEC77E8-0988-DFC1-FD91-9F7F1342FCE6}"/>
              </a:ext>
            </a:extLst>
          </p:cNvPr>
          <p:cNvSpPr txBox="1"/>
          <p:nvPr/>
        </p:nvSpPr>
        <p:spPr>
          <a:xfrm>
            <a:off x="11186122" y="469900"/>
            <a:ext cx="332778"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169318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3F9052-D7E5-4728-8602-4BD9F0CD8CB5}"/>
              </a:ext>
            </a:extLst>
          </p:cNvPr>
          <p:cNvSpPr txBox="1"/>
          <p:nvPr/>
        </p:nvSpPr>
        <p:spPr>
          <a:xfrm>
            <a:off x="127000" y="94171"/>
            <a:ext cx="11836400" cy="6678751"/>
          </a:xfrm>
          <a:prstGeom prst="rect">
            <a:avLst/>
          </a:prstGeom>
          <a:solidFill>
            <a:srgbClr val="FFFFFF"/>
          </a:solidFill>
          <a:ln w="31750">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Sermonic Principle(s) - cont.</a:t>
            </a:r>
            <a:r>
              <a:rPr kumimoji="0" lang="en-US" sz="2400" b="1" i="0"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	</a:t>
            </a:r>
            <a:r>
              <a:rPr kumimoji="0" lang="en-US" sz="400" b="1" i="0"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				                   </a:t>
            </a:r>
            <a:r>
              <a:rPr kumimoji="0" lang="en-US" sz="2400" b="1" i="0"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                             </a:t>
            </a:r>
            <a:r>
              <a:rPr kumimoji="0" lang="en-US" b="1" i="0" strike="noStrike" kern="1200" cap="none" spc="0" normalizeH="0" baseline="0" noProof="0" dirty="0">
                <a:ln>
                  <a:noFill/>
                </a:ln>
                <a:solidFill>
                  <a:srgbClr val="C00000"/>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9</a:t>
            </a:r>
            <a:r>
              <a:rPr kumimoji="0" lang="en-US" sz="400" b="1" i="0"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	</a:t>
            </a:r>
            <a:endParaRPr kumimoji="0" lang="en-US" sz="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buClrTx/>
              <a:buSzTx/>
              <a:buAutoNum type="arabicParenR" startAt="11"/>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Nehemiah was a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Confessor</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of HIS own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sins</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and an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Intercessor</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for the sins of his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people</a:t>
            </a:r>
          </a:p>
          <a:p>
            <a:pPr marL="514350" marR="0" lvl="0" indent="-514350" algn="l" defTabSz="914400" rtl="0" eaLnBrk="1" fontAlgn="auto" latinLnBrk="0" hangingPunct="1">
              <a:lnSpc>
                <a:spcPct val="100000"/>
              </a:lnSpc>
              <a:spcBef>
                <a:spcPts val="0"/>
              </a:spcBef>
              <a:buClrTx/>
              <a:buSzTx/>
              <a:buAutoNum type="arabicParenR" startAt="12"/>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Nehemiah approached </a:t>
            </a:r>
            <a:r>
              <a:rPr kumimoji="0" lang="en-US" sz="2800" b="1" i="0" strike="noStrike" kern="1200" cap="none" spc="0" normalizeH="0" noProof="0" dirty="0">
                <a:ln>
                  <a:noFill/>
                </a:ln>
                <a:solidFill>
                  <a:schemeClr val="tx1">
                    <a:lumMod val="95000"/>
                    <a:lumOff val="5000"/>
                  </a:schemeClr>
                </a:solidFill>
                <a:effectLst/>
                <a:uLnTx/>
                <a:uFill>
                  <a:solidFill>
                    <a:srgbClr val="C00000"/>
                  </a:solidFill>
                </a:uFill>
                <a:latin typeface="Arial" panose="020B0604020202020204" pitchFamily="34" charset="0"/>
                <a:ea typeface="Calibri" panose="020F0502020204030204" pitchFamily="34" charset="0"/>
                <a:cs typeface="Arial" panose="020B0604020202020204" pitchFamily="34" charset="0"/>
              </a:rPr>
              <a:t>HIS GOD</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with an </a:t>
            </a:r>
            <a:r>
              <a:rPr kumimoji="0" lang="en-US" sz="2800" b="1" i="0" u="heavy" strike="noStrike" kern="1200" cap="none" spc="0" normalizeH="0" noProof="0" dirty="0">
                <a:ln>
                  <a:noFill/>
                </a:ln>
                <a:solidFill>
                  <a:schemeClr val="tx1">
                    <a:lumMod val="95000"/>
                    <a:lumOff val="5000"/>
                  </a:schemeClr>
                </a:solidFill>
                <a:effectLst/>
                <a:uLnTx/>
                <a:uFill>
                  <a:solidFill>
                    <a:srgbClr val="C00000"/>
                  </a:solidFill>
                </a:uFill>
                <a:latin typeface="Arial" panose="020B0604020202020204" pitchFamily="34" charset="0"/>
                <a:ea typeface="Calibri" panose="020F0502020204030204" pitchFamily="34" charset="0"/>
                <a:cs typeface="Arial" panose="020B0604020202020204" pitchFamily="34" charset="0"/>
              </a:rPr>
              <a:t>ATTITUDE of</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SUBMISSION</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he came into the presence of his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GREAT</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GOD</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as a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SERVANT</a:t>
            </a:r>
            <a:r>
              <a:rPr kumimoji="0" lang="en-US" sz="2800" b="1" i="0"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(v. 6 </a:t>
            </a:r>
            <a:r>
              <a:rPr kumimoji="0" lang="en-US" sz="2800" b="1" i="0" u="heavy" strike="noStrike" kern="1200" cap="none" spc="0" normalizeH="0" noProof="0" dirty="0">
                <a:ln>
                  <a:noFill/>
                </a:ln>
                <a:solidFill>
                  <a:schemeClr val="tx1">
                    <a:lumMod val="95000"/>
                    <a:lumOff val="5000"/>
                  </a:schemeClr>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v. 11)</a:t>
            </a:r>
          </a:p>
          <a:p>
            <a:pPr marL="514350" marR="0" lvl="0" indent="-514350" algn="l" defTabSz="914400" rtl="0" eaLnBrk="1" fontAlgn="auto" latinLnBrk="0" hangingPunct="1">
              <a:lnSpc>
                <a:spcPct val="100000"/>
              </a:lnSpc>
              <a:spcBef>
                <a:spcPts val="0"/>
              </a:spcBef>
              <a:buClrTx/>
              <a:buSzTx/>
              <a:buAutoNum type="arabicParenR" startAt="13"/>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Nehemiah made a complete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CONFESSION</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of his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sins</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and the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sins</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of </a:t>
            </a:r>
            <a:r>
              <a:rPr lang="en-US" sz="2800" b="1" dirty="0">
                <a:solidFill>
                  <a:schemeClr val="tx1">
                    <a:lumMod val="95000"/>
                    <a:lumOff val="5000"/>
                  </a:schemeClr>
                </a:solidFill>
                <a:uFill>
                  <a:solidFill>
                    <a:srgbClr val="C00000"/>
                  </a:solidFill>
                </a:uFill>
                <a:latin typeface="Arial" panose="020B0604020202020204" pitchFamily="34" charset="0"/>
                <a:ea typeface="Calibri" panose="020F0502020204030204" pitchFamily="34" charset="0"/>
                <a:cs typeface="Arial" panose="020B0604020202020204" pitchFamily="34" charset="0"/>
              </a:rPr>
              <a:t>GOD’S PEOPLE</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chemeClr val="tx1">
                    <a:lumMod val="95000"/>
                    <a:lumOff val="5000"/>
                  </a:schemeClr>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a:t>
            </a:r>
            <a:r>
              <a:rPr lang="en-US" sz="2800" b="1" u="heavy" cap="all"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Israel</a:t>
            </a:r>
            <a:r>
              <a:rPr lang="en-US" sz="2800" b="1" u="heavy" dirty="0">
                <a:solidFill>
                  <a:schemeClr val="tx1">
                    <a:lumMod val="95000"/>
                    <a:lumOff val="5000"/>
                  </a:schemeClr>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  They (both)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violated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the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COMMANDMENTS</a:t>
            </a:r>
            <a:r>
              <a:rPr lang="en-US" sz="2800" b="1" u="heavy" dirty="0">
                <a:solidFill>
                  <a:schemeClr val="tx1">
                    <a:lumMod val="95000"/>
                    <a:lumOff val="5000"/>
                  </a:schemeClr>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of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THE LORD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 the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moral principles</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by which their </a:t>
            </a:r>
            <a:r>
              <a:rPr lang="en-US" sz="2800" b="1" u="heavy" dirty="0">
                <a:solidFill>
                  <a:schemeClr val="tx1">
                    <a:lumMod val="95000"/>
                    <a:lumOff val="5000"/>
                  </a:schemeClr>
                </a:solidFill>
                <a:uFill>
                  <a:solidFill>
                    <a:srgbClr val="C00000"/>
                  </a:solidFill>
                </a:uFill>
                <a:latin typeface="Arial" panose="020B0604020202020204" pitchFamily="34" charset="0"/>
                <a:ea typeface="Calibri" panose="020F0502020204030204" pitchFamily="34" charset="0"/>
                <a:cs typeface="Arial" panose="020B0604020202020204" pitchFamily="34" charset="0"/>
              </a:rPr>
              <a:t>LIVES</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were to be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LIVED</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b)  They (both)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violated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the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STATUTES</a:t>
            </a:r>
            <a:r>
              <a:rPr lang="en-US" sz="2800" b="1" u="heavy" dirty="0">
                <a:solidFill>
                  <a:schemeClr val="tx1">
                    <a:lumMod val="95000"/>
                    <a:lumOff val="5000"/>
                  </a:schemeClr>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of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THE LORD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 the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rites / rituals / ceremonies</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of their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FAITH</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c)  They (both)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violated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the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JUDGEMENTS</a:t>
            </a:r>
            <a:r>
              <a:rPr lang="en-US" sz="2800" b="1" u="heavy" dirty="0">
                <a:solidFill>
                  <a:schemeClr val="tx1">
                    <a:lumMod val="95000"/>
                    <a:lumOff val="5000"/>
                  </a:schemeClr>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of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THE LORD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 the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principles</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of fairness practiced in their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treatment</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of </a:t>
            </a:r>
            <a:r>
              <a:rPr lang="en-US" sz="2800" b="1" u="heavy" dirty="0">
                <a:solidFill>
                  <a:schemeClr val="tx1">
                    <a:lumMod val="95000"/>
                    <a:lumOff val="5000"/>
                  </a:schemeClr>
                </a:solidFill>
                <a:uFill>
                  <a:solidFill>
                    <a:srgbClr val="C00000"/>
                  </a:solidFill>
                </a:uFill>
                <a:latin typeface="Arial" panose="020B0604020202020204" pitchFamily="34" charset="0"/>
                <a:ea typeface="Calibri" panose="020F0502020204030204" pitchFamily="34" charset="0"/>
                <a:cs typeface="Arial" panose="020B0604020202020204" pitchFamily="34" charset="0"/>
              </a:rPr>
              <a:t>one</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chemeClr val="tx1">
                    <a:lumMod val="95000"/>
                    <a:lumOff val="5000"/>
                  </a:schemeClr>
                </a:solidFill>
                <a:uFill>
                  <a:solidFill>
                    <a:srgbClr val="C00000"/>
                  </a:solidFill>
                </a:uFill>
                <a:latin typeface="Arial" panose="020B0604020202020204" pitchFamily="34" charset="0"/>
                <a:ea typeface="Calibri" panose="020F0502020204030204" pitchFamily="34" charset="0"/>
                <a:cs typeface="Arial" panose="020B0604020202020204" pitchFamily="34" charset="0"/>
              </a:rPr>
              <a:t>another</a:t>
            </a:r>
          </a:p>
          <a:p>
            <a:pPr marR="0" lvl="0" algn="l" defTabSz="914400" rtl="0" eaLnBrk="1" fontAlgn="auto" latinLnBrk="0" hangingPunct="1">
              <a:lnSpc>
                <a:spcPct val="100000"/>
              </a:lnSpc>
              <a:spcBef>
                <a:spcPts val="0"/>
              </a:spcBef>
              <a:buClrTx/>
              <a:buSzTx/>
              <a:tabLst/>
              <a:defRPr/>
            </a:pPr>
            <a:endParaRPr lang="en-US" sz="4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buClrTx/>
              <a:buSzTx/>
              <a:tabLst/>
              <a:defRPr/>
            </a:pPr>
            <a:endParaRPr lang="en-US" sz="4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698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983F-CFCE-C833-0451-E024DF03E9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E4BA7-96F0-465E-A8FC-E1631B824D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7865C1-45A3-D415-8723-5CC92B7D3BA9}"/>
              </a:ext>
            </a:extLst>
          </p:cNvPr>
          <p:cNvSpPr txBox="1"/>
          <p:nvPr/>
        </p:nvSpPr>
        <p:spPr>
          <a:xfrm>
            <a:off x="307648" y="302812"/>
            <a:ext cx="11477001" cy="6247864"/>
          </a:xfrm>
          <a:prstGeom prst="rect">
            <a:avLst/>
          </a:prstGeom>
          <a:solidFill>
            <a:srgbClr val="FFFFFF"/>
          </a:solidFill>
          <a:ln w="31750">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10</a:t>
            </a: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Having heard and understood this teaching, answers the question, “What should I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heavy" strike="noStrike" kern="1200" cap="none" spc="0" normalizeH="0" noProof="0" dirty="0">
                <a:ln>
                  <a:noFill/>
                </a:ln>
                <a:solidFill>
                  <a:srgbClr val="C00000"/>
                </a:solidFill>
                <a:effectLst/>
                <a:uLnTx/>
                <a:uFill>
                  <a:solidFill>
                    <a:schemeClr val="tx1">
                      <a:lumMod val="95000"/>
                      <a:lumOff val="5000"/>
                    </a:schemeClr>
                  </a:solidFill>
                </a:uFill>
                <a:latin typeface="Arial Black" panose="020B0A04020102020204" pitchFamily="34" charset="0"/>
                <a:ea typeface="+mn-ea"/>
                <a:cs typeface="Arial" panose="020B0604020202020204" pitchFamily="34" charset="0"/>
              </a:rPr>
              <a:t>LIVE LIKE IT. . .</a:t>
            </a:r>
            <a:r>
              <a:rPr kumimoji="0" lang="en-US" sz="66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heavy" strike="noStrike" kern="1200" cap="none" spc="0" normalizeH="0" noProof="0" dirty="0">
                <a:ln>
                  <a:noFill/>
                </a:ln>
                <a:solidFill>
                  <a:srgbClr val="C00000"/>
                </a:solidFill>
                <a:effectLst/>
                <a:uLnTx/>
                <a:uFill>
                  <a:solidFill>
                    <a:schemeClr val="tx1">
                      <a:lumMod val="95000"/>
                      <a:lumOff val="5000"/>
                    </a:schemeClr>
                  </a:solidFill>
                </a:uFill>
                <a:latin typeface="Arial Black" panose="020B0A04020102020204" pitchFamily="34" charset="0"/>
                <a:ea typeface="+mn-ea"/>
                <a:cs typeface="Arial" panose="020B0604020202020204" pitchFamily="34" charset="0"/>
              </a:rPr>
              <a:t>SERVE LIKE IT!</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F30C6FB5-DF49-DFFF-9D01-E78B49FE63BA}"/>
              </a:ext>
            </a:extLst>
          </p:cNvPr>
          <p:cNvSpPr txBox="1"/>
          <p:nvPr/>
        </p:nvSpPr>
        <p:spPr>
          <a:xfrm>
            <a:off x="433743" y="443265"/>
            <a:ext cx="3007957" cy="584775"/>
          </a:xfrm>
          <a:prstGeom prst="rect">
            <a:avLst/>
          </a:prstGeom>
          <a:noFill/>
          <a:ln w="317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Action Point</a:t>
            </a:r>
          </a:p>
        </p:txBody>
      </p:sp>
    </p:spTree>
    <p:extLst>
      <p:ext uri="{BB962C8B-B14F-4D97-AF65-F5344CB8AC3E}">
        <p14:creationId xmlns:p14="http://schemas.microsoft.com/office/powerpoint/2010/main" val="391666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9B8BD15-BE8D-10E2-6FC2-2A718485429C}"/>
              </a:ext>
            </a:extLst>
          </p:cNvPr>
          <p:cNvSpPr txBox="1"/>
          <p:nvPr/>
        </p:nvSpPr>
        <p:spPr>
          <a:xfrm>
            <a:off x="453776" y="393700"/>
            <a:ext cx="11284448" cy="6165790"/>
          </a:xfrm>
          <a:prstGeom prst="rect">
            <a:avLst/>
          </a:prstGeom>
          <a:noFill/>
          <a:ln w="317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heavy"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rPr>
              <a:t>Sermon Notes with Pastor’s Teaching Tool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sng"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sng"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sng"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heavy"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rPr>
              <a:t>N</a:t>
            </a:r>
            <a:r>
              <a:rPr kumimoji="0" lang="en-US" sz="3600" b="0" i="0" u="heavy" strike="noStrike" kern="1200" cap="small"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rPr>
              <a:t>ehemiah</a:t>
            </a:r>
            <a:r>
              <a:rPr kumimoji="0" lang="en-US" sz="3600" b="0" i="0" u="heavy"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rPr>
              <a:t> 1:4-11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heavy" strike="noStrike" kern="1200" cap="none" spc="0" normalizeH="0" baseline="0" noProof="0" dirty="0">
                <a:ln>
                  <a:noFill/>
                </a:ln>
                <a:solidFill>
                  <a:prstClr val="black"/>
                </a:solidFill>
                <a:effectLst/>
                <a:highlight>
                  <a:srgbClr val="FFFF00"/>
                </a:highlight>
                <a:uLnTx/>
                <a:uFill>
                  <a:solidFill>
                    <a:srgbClr val="C00000"/>
                  </a:solidFill>
                </a:uFill>
                <a:latin typeface="Arial Black" panose="020B0A04020102020204" pitchFamily="34" charset="0"/>
                <a:ea typeface="+mn-ea"/>
                <a:cs typeface="+mn-cs"/>
              </a:rPr>
              <a:t>THE RESPONSE AND REQUEST! - P</a:t>
            </a:r>
            <a:r>
              <a:rPr kumimoji="0" lang="en-US" sz="3600" b="0" i="0" u="heavy" strike="noStrike" kern="1200" cap="small" spc="0" normalizeH="0" baseline="0" noProof="0" dirty="0">
                <a:ln>
                  <a:noFill/>
                </a:ln>
                <a:solidFill>
                  <a:prstClr val="black"/>
                </a:solidFill>
                <a:effectLst/>
                <a:highlight>
                  <a:srgbClr val="FFFF00"/>
                </a:highlight>
                <a:uLnTx/>
                <a:uFill>
                  <a:solidFill>
                    <a:srgbClr val="C00000"/>
                  </a:solidFill>
                </a:uFill>
                <a:latin typeface="Arial Black" panose="020B0A04020102020204" pitchFamily="34" charset="0"/>
                <a:ea typeface="+mn-ea"/>
                <a:cs typeface="+mn-cs"/>
              </a:rPr>
              <a:t>t</a:t>
            </a:r>
            <a:r>
              <a:rPr kumimoji="0" lang="en-US" sz="3600" b="0" i="0" u="heavy" strike="noStrike" kern="1200" cap="none" spc="0" normalizeH="0" baseline="0" noProof="0" dirty="0">
                <a:ln>
                  <a:noFill/>
                </a:ln>
                <a:solidFill>
                  <a:prstClr val="black"/>
                </a:solidFill>
                <a:effectLst/>
                <a:highlight>
                  <a:srgbClr val="FFFF00"/>
                </a:highlight>
                <a:uLnTx/>
                <a:uFill>
                  <a:solidFill>
                    <a:srgbClr val="C00000"/>
                  </a:solidFill>
                </a:uFill>
                <a:latin typeface="Arial Black" panose="020B0A04020102020204" pitchFamily="34" charset="0"/>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3000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3000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3000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4 </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And it came to pass, when I </a:t>
            </a:r>
            <a:r>
              <a:rPr kumimoji="0" lang="en-US" sz="2400" b="1" i="0" u="sng" strike="noStrike" kern="1200" cap="none" spc="0" normalizeH="0" baseline="0" noProof="0" dirty="0">
                <a:ln>
                  <a:noFill/>
                </a:ln>
                <a:solidFill>
                  <a:srgbClr val="C00000"/>
                </a:solidFill>
                <a:effectLst/>
                <a:uLnTx/>
                <a:uFill>
                  <a:solidFill>
                    <a:srgbClr val="C00000"/>
                  </a:solidFill>
                </a:uFill>
                <a:latin typeface="Arial" panose="020B0604020202020204" pitchFamily="34" charset="0"/>
                <a:ea typeface="+mn-ea"/>
                <a:cs typeface="Arial" panose="020B0604020202020204" pitchFamily="34" charset="0"/>
              </a:rPr>
              <a:t>heard</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 these words, that I </a:t>
            </a:r>
            <a:r>
              <a:rPr kumimoji="0" lang="en-US" sz="2400" b="1" i="0" u="sng" strike="noStrike" kern="1200" cap="none" spc="0" normalizeH="0" baseline="0" noProof="0" dirty="0">
                <a:ln>
                  <a:noFill/>
                </a:ln>
                <a:solidFill>
                  <a:srgbClr val="C00000"/>
                </a:solidFill>
                <a:effectLst/>
                <a:uLnTx/>
                <a:uFill>
                  <a:solidFill>
                    <a:srgbClr val="C00000"/>
                  </a:solidFill>
                </a:uFill>
                <a:latin typeface="Arial" panose="020B0604020202020204" pitchFamily="34" charset="0"/>
                <a:ea typeface="+mn-ea"/>
                <a:cs typeface="Arial" panose="020B0604020202020204" pitchFamily="34" charset="0"/>
              </a:rPr>
              <a:t>sat down</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 and </a:t>
            </a:r>
            <a:r>
              <a:rPr kumimoji="0" lang="en-US" sz="2400" b="1" i="0" u="sng" strike="noStrike" kern="1200" cap="none" spc="0" normalizeH="0" baseline="0" noProof="0" dirty="0">
                <a:ln>
                  <a:noFill/>
                </a:ln>
                <a:solidFill>
                  <a:srgbClr val="C00000"/>
                </a:solidFill>
                <a:effectLst/>
                <a:uLnTx/>
                <a:uFill>
                  <a:solidFill>
                    <a:srgbClr val="C00000"/>
                  </a:solidFill>
                </a:uFill>
                <a:latin typeface="Arial" panose="020B0604020202020204" pitchFamily="34" charset="0"/>
                <a:ea typeface="+mn-ea"/>
                <a:cs typeface="Arial" panose="020B0604020202020204" pitchFamily="34" charset="0"/>
              </a:rPr>
              <a:t>wept</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 and </a:t>
            </a:r>
            <a:r>
              <a:rPr kumimoji="0" lang="en-US" sz="2400" b="1" i="0" u="sng" strike="noStrike" kern="1200" cap="none" spc="0" normalizeH="0" baseline="0" noProof="0" dirty="0">
                <a:ln>
                  <a:noFill/>
                </a:ln>
                <a:solidFill>
                  <a:srgbClr val="C00000"/>
                </a:solidFill>
                <a:effectLst/>
                <a:uLnTx/>
                <a:uFill>
                  <a:solidFill>
                    <a:srgbClr val="C00000"/>
                  </a:solidFill>
                </a:uFill>
                <a:latin typeface="Arial" panose="020B0604020202020204" pitchFamily="34" charset="0"/>
                <a:ea typeface="+mn-ea"/>
                <a:cs typeface="Arial" panose="020B0604020202020204" pitchFamily="34" charset="0"/>
              </a:rPr>
              <a:t>mourned</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 certain days, and </a:t>
            </a:r>
            <a:r>
              <a:rPr kumimoji="0" lang="en-US" sz="2400" b="1" i="0" u="sng" strike="noStrike" kern="1200" cap="none" spc="0" normalizeH="0" baseline="0" noProof="0" dirty="0">
                <a:ln>
                  <a:noFill/>
                </a:ln>
                <a:solidFill>
                  <a:srgbClr val="C00000"/>
                </a:solidFill>
                <a:effectLst/>
                <a:uLnTx/>
                <a:uFill>
                  <a:solidFill>
                    <a:srgbClr val="C00000"/>
                  </a:solidFill>
                </a:uFill>
                <a:latin typeface="Arial" panose="020B0604020202020204" pitchFamily="34" charset="0"/>
                <a:ea typeface="+mn-ea"/>
                <a:cs typeface="Arial" panose="020B0604020202020204" pitchFamily="34" charset="0"/>
              </a:rPr>
              <a:t>fasted</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 and </a:t>
            </a:r>
            <a:r>
              <a:rPr kumimoji="0" lang="en-US" sz="2400" b="1" i="0" u="sng" strike="noStrike" kern="1200" cap="none" spc="0" normalizeH="0" baseline="0" noProof="0" dirty="0">
                <a:ln>
                  <a:noFill/>
                </a:ln>
                <a:solidFill>
                  <a:srgbClr val="C00000"/>
                </a:solidFill>
                <a:effectLst/>
                <a:uLnTx/>
                <a:uFill>
                  <a:solidFill>
                    <a:srgbClr val="C00000"/>
                  </a:solidFill>
                </a:uFill>
                <a:latin typeface="Arial" panose="020B0604020202020204" pitchFamily="34" charset="0"/>
                <a:ea typeface="+mn-ea"/>
                <a:cs typeface="Arial" panose="020B0604020202020204" pitchFamily="34" charset="0"/>
              </a:rPr>
              <a:t>prayed</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 before the GOD of H</a:t>
            </a:r>
            <a:r>
              <a:rPr kumimoji="0" lang="en-US" sz="2400" b="1" i="0" u="sng" strike="noStrike" kern="1200" cap="small"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eaven</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5</a:t>
            </a:r>
            <a:r>
              <a:rPr kumimoji="0" lang="en-US" sz="2400" b="1" i="0" u="none"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 And said, I </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beseech</a:t>
            </a:r>
            <a:r>
              <a:rPr kumimoji="0" lang="en-US" sz="2400" b="1" i="0" u="none"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 thee, </a:t>
            </a:r>
            <a:r>
              <a:rPr kumimoji="0" lang="en-US" sz="2400" b="1" i="0" u="sng"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O LORD GOD of HEAVEN</a:t>
            </a:r>
            <a:r>
              <a:rPr kumimoji="0" lang="en-US" sz="2400" b="1" i="0" u="none" strike="noStrike" kern="1200" cap="none" spc="0" normalizeH="0" baseline="0" noProof="0" dirty="0">
                <a:ln>
                  <a:noFill/>
                </a:ln>
                <a:solidFill>
                  <a:prstClr val="black">
                    <a:lumMod val="95000"/>
                    <a:lumOff val="5000"/>
                  </a:prstClr>
                </a:solidFill>
                <a:effectLst/>
                <a:uLnTx/>
                <a:uFill>
                  <a:solidFill>
                    <a:srgbClr val="C00000"/>
                  </a:solidFill>
                </a:uFill>
                <a:latin typeface="Arial" panose="020B0604020202020204" pitchFamily="34" charset="0"/>
                <a:ea typeface="+mn-ea"/>
                <a:cs typeface="Arial" panose="020B0604020202020204" pitchFamily="34" charset="0"/>
              </a:rPr>
              <a:t>....</a:t>
            </a:r>
            <a:endParaRPr kumimoji="0" lang="en-US" sz="3600" b="0" i="0" u="none" strike="noStrike" kern="1200" cap="none" spc="0" normalizeH="0" baseline="30000" noProof="0" dirty="0">
              <a:ln>
                <a:noFill/>
              </a:ln>
              <a:solidFill>
                <a:prstClr val="black"/>
              </a:solidFill>
              <a:effectLst/>
              <a:uLnTx/>
              <a:uFill>
                <a:solidFill>
                  <a:srgbClr val="C00000"/>
                </a:solidFill>
              </a:uFill>
              <a:latin typeface="Arial Black" panose="020B0A04020102020204" pitchFamily="34" charset="0"/>
              <a:ea typeface="+mn-ea"/>
              <a:cs typeface="+mn-cs"/>
            </a:endParaRPr>
          </a:p>
        </p:txBody>
      </p:sp>
      <p:sp>
        <p:nvSpPr>
          <p:cNvPr id="12" name="TextBox 11">
            <a:extLst>
              <a:ext uri="{FF2B5EF4-FFF2-40B4-BE49-F238E27FC236}">
                <a16:creationId xmlns:a16="http://schemas.microsoft.com/office/drawing/2014/main" id="{F17FE65C-35ED-A0A1-FE00-9D6D7A22C4A2}"/>
              </a:ext>
            </a:extLst>
          </p:cNvPr>
          <p:cNvSpPr txBox="1"/>
          <p:nvPr/>
        </p:nvSpPr>
        <p:spPr>
          <a:xfrm>
            <a:off x="1915886" y="1222828"/>
            <a:ext cx="8360228" cy="646331"/>
          </a:xfrm>
          <a:prstGeom prst="rect">
            <a:avLst/>
          </a:prstGeom>
          <a:noFill/>
          <a:ln w="317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BUILD</a:t>
            </a:r>
            <a:r>
              <a:rPr kumimoji="0" lang="en-US" sz="3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3600" b="0" i="0" u="heavy"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rPr>
              <a:t>TO LAST</a:t>
            </a:r>
            <a:r>
              <a:rPr kumimoji="0" lang="en-US" sz="3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 </a:t>
            </a:r>
            <a:r>
              <a:rPr kumimoji="0" lang="en-US" sz="36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FIGHT</a:t>
            </a:r>
            <a:r>
              <a:rPr kumimoji="0" lang="en-US" sz="3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3600" b="0" i="0" u="heavy" strike="noStrike" kern="1200" cap="none" spc="0" normalizeH="0" baseline="0" noProof="0" dirty="0">
                <a:ln>
                  <a:noFill/>
                </a:ln>
                <a:solidFill>
                  <a:prstClr val="black"/>
                </a:solidFill>
                <a:effectLst/>
                <a:uLnTx/>
                <a:uFill>
                  <a:solidFill>
                    <a:srgbClr val="C00000"/>
                  </a:solidFill>
                </a:uFill>
                <a:latin typeface="Arial Black" panose="020B0A04020102020204" pitchFamily="34" charset="0"/>
                <a:ea typeface="+mn-ea"/>
                <a:cs typeface="+mn-cs"/>
              </a:rPr>
              <a:t>TO WIN</a:t>
            </a:r>
            <a:r>
              <a:rPr kumimoji="0" lang="en-US" sz="3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p>
        </p:txBody>
      </p:sp>
      <p:sp>
        <p:nvSpPr>
          <p:cNvPr id="13" name="TextBox 12">
            <a:extLst>
              <a:ext uri="{FF2B5EF4-FFF2-40B4-BE49-F238E27FC236}">
                <a16:creationId xmlns:a16="http://schemas.microsoft.com/office/drawing/2014/main" id="{531D0F7B-339B-0195-743F-6A24C0E054AA}"/>
              </a:ext>
            </a:extLst>
          </p:cNvPr>
          <p:cNvSpPr txBox="1"/>
          <p:nvPr/>
        </p:nvSpPr>
        <p:spPr>
          <a:xfrm>
            <a:off x="3447143" y="2234323"/>
            <a:ext cx="5297714" cy="646331"/>
          </a:xfrm>
          <a:prstGeom prst="rect">
            <a:avLst/>
          </a:prstGeom>
          <a:noFill/>
          <a:ln w="317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J</a:t>
            </a:r>
            <a:r>
              <a:rPr kumimoji="0" lang="en-US" sz="3600" b="0" i="0" u="none" strike="noStrike" kern="1200" cap="small" spc="0" normalizeH="0" noProof="0">
                <a:ln>
                  <a:noFill/>
                </a:ln>
                <a:solidFill>
                  <a:prstClr val="black"/>
                </a:solidFill>
                <a:effectLst/>
                <a:uLnTx/>
                <a:uFillTx/>
                <a:latin typeface="Arial Black" panose="020B0A04020102020204" pitchFamily="34" charset="0"/>
                <a:ea typeface="+mn-ea"/>
                <a:cs typeface="+mn-cs"/>
              </a:rPr>
              <a:t>anuary</a:t>
            </a:r>
            <a:r>
              <a:rPr kumimoji="0" lang="en-US" sz="3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 21, 2024</a:t>
            </a:r>
            <a:endParaRPr kumimoji="0" lang="en-US" sz="3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5" name="TextBox 14">
            <a:extLst>
              <a:ext uri="{FF2B5EF4-FFF2-40B4-BE49-F238E27FC236}">
                <a16:creationId xmlns:a16="http://schemas.microsoft.com/office/drawing/2014/main" id="{ACE644AC-9E80-7274-CC55-CB782D3730E6}"/>
              </a:ext>
            </a:extLst>
          </p:cNvPr>
          <p:cNvSpPr txBox="1"/>
          <p:nvPr/>
        </p:nvSpPr>
        <p:spPr>
          <a:xfrm>
            <a:off x="10972800" y="63500"/>
            <a:ext cx="5461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11</a:t>
            </a:r>
          </a:p>
        </p:txBody>
      </p:sp>
    </p:spTree>
    <p:extLst>
      <p:ext uri="{BB962C8B-B14F-4D97-AF65-F5344CB8AC3E}">
        <p14:creationId xmlns:p14="http://schemas.microsoft.com/office/powerpoint/2010/main" val="281817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196A-A76D-47F1-A8FB-7438D050CE4B}"/>
              </a:ext>
            </a:extLst>
          </p:cNvPr>
          <p:cNvSpPr>
            <a:spLocks noGrp="1"/>
          </p:cNvSpPr>
          <p:nvPr>
            <p:ph type="title"/>
          </p:nvPr>
        </p:nvSpPr>
        <p:spPr>
          <a:xfrm>
            <a:off x="790695" y="49645"/>
            <a:ext cx="4544703" cy="926447"/>
          </a:xfrm>
        </p:spPr>
        <p:txBody>
          <a:bodyPr>
            <a:noAutofit/>
          </a:bodyPr>
          <a:lstStyle/>
          <a:p>
            <a:r>
              <a:rPr lang="en-US" sz="4800" b="1" cap="all" dirty="0">
                <a:solidFill>
                  <a:schemeClr val="tx1">
                    <a:lumMod val="75000"/>
                    <a:lumOff val="25000"/>
                  </a:schemeClr>
                </a:solidFill>
                <a:latin typeface="+mn-lt"/>
              </a:rPr>
              <a:t>Build &amp; Fight</a:t>
            </a:r>
          </a:p>
        </p:txBody>
      </p:sp>
      <p:cxnSp>
        <p:nvCxnSpPr>
          <p:cNvPr id="14" name="Straight Connector 13">
            <a:extLst>
              <a:ext uri="{FF2B5EF4-FFF2-40B4-BE49-F238E27FC236}">
                <a16:creationId xmlns:a16="http://schemas.microsoft.com/office/drawing/2014/main" id="{48BD918A-4A3C-4A29-83D3-5C35F505F3A1}"/>
              </a:ext>
            </a:extLst>
          </p:cNvPr>
          <p:cNvCxnSpPr>
            <a:cxnSpLocks/>
          </p:cNvCxnSpPr>
          <p:nvPr/>
        </p:nvCxnSpPr>
        <p:spPr>
          <a:xfrm>
            <a:off x="92708" y="749645"/>
            <a:ext cx="7863840" cy="0"/>
          </a:xfrm>
          <a:prstGeom prst="line">
            <a:avLst/>
          </a:prstGeom>
          <a:ln w="5715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grpSp>
        <p:nvGrpSpPr>
          <p:cNvPr id="9" name="Group 8">
            <a:extLst>
              <a:ext uri="{FF2B5EF4-FFF2-40B4-BE49-F238E27FC236}">
                <a16:creationId xmlns:a16="http://schemas.microsoft.com/office/drawing/2014/main" id="{BF443567-CC5C-5033-A726-93BF2275DF29}"/>
              </a:ext>
            </a:extLst>
          </p:cNvPr>
          <p:cNvGrpSpPr/>
          <p:nvPr/>
        </p:nvGrpSpPr>
        <p:grpSpPr>
          <a:xfrm>
            <a:off x="153711" y="782641"/>
            <a:ext cx="10615889" cy="3615781"/>
            <a:chOff x="110611" y="1376892"/>
            <a:chExt cx="10138461" cy="3037974"/>
          </a:xfrm>
        </p:grpSpPr>
        <p:pic>
          <p:nvPicPr>
            <p:cNvPr id="29" name="Picture 28">
              <a:extLst>
                <a:ext uri="{FF2B5EF4-FFF2-40B4-BE49-F238E27FC236}">
                  <a16:creationId xmlns:a16="http://schemas.microsoft.com/office/drawing/2014/main" id="{1BA0F5DE-DDB5-460B-881E-D3C27E6264E1}"/>
                </a:ext>
              </a:extLst>
            </p:cNvPr>
            <p:cNvPicPr>
              <a:picLocks noChangeAspect="1"/>
            </p:cNvPicPr>
            <p:nvPr/>
          </p:nvPicPr>
          <p:blipFill rotWithShape="1">
            <a:blip r:embed="rId3"/>
            <a:srcRect t="-496" r="-454"/>
            <a:stretch/>
          </p:blipFill>
          <p:spPr>
            <a:xfrm>
              <a:off x="6838888" y="1376892"/>
              <a:ext cx="3410184" cy="3037974"/>
            </a:xfrm>
            <a:prstGeom prst="rect">
              <a:avLst/>
            </a:prstGeom>
            <a:effectLst>
              <a:outerShdw blurRad="63500" sx="102000" sy="102000" algn="ctr" rotWithShape="0">
                <a:prstClr val="black">
                  <a:alpha val="40000"/>
                </a:prstClr>
              </a:outerShdw>
            </a:effectLst>
          </p:spPr>
        </p:pic>
        <p:grpSp>
          <p:nvGrpSpPr>
            <p:cNvPr id="7" name="Group 6">
              <a:extLst>
                <a:ext uri="{FF2B5EF4-FFF2-40B4-BE49-F238E27FC236}">
                  <a16:creationId xmlns:a16="http://schemas.microsoft.com/office/drawing/2014/main" id="{87F8F375-4B07-BFEE-627C-2DA5F6B151B7}"/>
                </a:ext>
              </a:extLst>
            </p:cNvPr>
            <p:cNvGrpSpPr/>
            <p:nvPr/>
          </p:nvGrpSpPr>
          <p:grpSpPr>
            <a:xfrm>
              <a:off x="110611" y="1486680"/>
              <a:ext cx="5718148" cy="2906844"/>
              <a:chOff x="-194657" y="1497437"/>
              <a:chExt cx="5718148" cy="2906844"/>
            </a:xfrm>
          </p:grpSpPr>
          <p:sp>
            <p:nvSpPr>
              <p:cNvPr id="33" name="Rectangle 32">
                <a:extLst>
                  <a:ext uri="{FF2B5EF4-FFF2-40B4-BE49-F238E27FC236}">
                    <a16:creationId xmlns:a16="http://schemas.microsoft.com/office/drawing/2014/main" id="{E1AFA4C3-0461-447C-9BD9-FDB39F79F60A}"/>
                  </a:ext>
                </a:extLst>
              </p:cNvPr>
              <p:cNvSpPr/>
              <p:nvPr/>
            </p:nvSpPr>
            <p:spPr>
              <a:xfrm>
                <a:off x="-194177" y="1497437"/>
                <a:ext cx="5717668" cy="1991395"/>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E5C88E66-062E-400F-A11E-3F6E56B3D241}"/>
                  </a:ext>
                </a:extLst>
              </p:cNvPr>
              <p:cNvSpPr txBox="1"/>
              <p:nvPr/>
            </p:nvSpPr>
            <p:spPr>
              <a:xfrm>
                <a:off x="-194657" y="1502691"/>
                <a:ext cx="5675048" cy="20816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all" spc="0" normalizeH="0" baseline="0" noProof="0" dirty="0">
                    <a:ln>
                      <a:noFill/>
                    </a:ln>
                    <a:solidFill>
                      <a:prstClr val="black">
                        <a:lumMod val="75000"/>
                        <a:lumOff val="25000"/>
                      </a:prstClr>
                    </a:solidFill>
                    <a:effectLst/>
                    <a:uLnTx/>
                    <a:uFillTx/>
                    <a:latin typeface="Arial Black" panose="020B0A04020102020204" pitchFamily="34" charset="0"/>
                    <a:ea typeface="Times New Roman" panose="02020603050405020304" pitchFamily="18" charset="0"/>
                    <a:cs typeface="+mn-cs"/>
                  </a:rPr>
                  <a:t>Nehemiah 4:17-18 (KJV)</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000" b="0" i="1"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17</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They which </a:t>
                </a: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builded</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on the wall, and they that bare burdens, with those that laded, </a:t>
                </a:r>
                <a:r>
                  <a:rPr kumimoji="0" lang="en-US" sz="2000" b="1" i="0" u="heavy" strike="noStrike" kern="1200" cap="none" spc="0" normalizeH="0" baseline="0" noProof="0" dirty="0">
                    <a:ln>
                      <a:noFill/>
                    </a:ln>
                    <a:solidFill>
                      <a:prstClr val="black">
                        <a:lumMod val="75000"/>
                        <a:lumOff val="25000"/>
                      </a:prstClr>
                    </a:solidFill>
                    <a:effectLst/>
                    <a:highlight>
                      <a:srgbClr val="FFFF00"/>
                    </a:highlight>
                    <a:uLnTx/>
                    <a:uFill>
                      <a:solidFill>
                        <a:srgbClr val="C00000"/>
                      </a:solidFill>
                    </a:uFill>
                    <a:latin typeface="Calibri" panose="020F0502020204030204"/>
                    <a:ea typeface="+mn-ea"/>
                    <a:cs typeface="+mn-cs"/>
                  </a:rPr>
                  <a:t>every one with one of</a:t>
                </a:r>
                <a:r>
                  <a:rPr kumimoji="0" lang="en-US" sz="2000" b="1" i="0" u="heavy" strike="noStrike" kern="1200" cap="none" spc="0" normalizeH="0" baseline="0" noProof="0" dirty="0">
                    <a:ln>
                      <a:noFill/>
                    </a:ln>
                    <a:solidFill>
                      <a:prstClr val="black">
                        <a:lumMod val="75000"/>
                        <a:lumOff val="25000"/>
                      </a:prstClr>
                    </a:solidFill>
                    <a:effectLst/>
                    <a:uLnTx/>
                    <a:uFill>
                      <a:solidFill>
                        <a:srgbClr val="C00000"/>
                      </a:solidFill>
                    </a:uFill>
                    <a:latin typeface="Calibri" panose="020F0502020204030204"/>
                    <a:ea typeface="+mn-ea"/>
                    <a:cs typeface="+mn-cs"/>
                  </a:rPr>
                  <a:t> </a:t>
                </a:r>
                <a:r>
                  <a:rPr kumimoji="0" lang="en-US" sz="2000" b="1" i="0" u="heavy" strike="noStrike" kern="1200" cap="none" spc="0" normalizeH="0" baseline="0" noProof="0" dirty="0">
                    <a:ln>
                      <a:noFill/>
                    </a:ln>
                    <a:solidFill>
                      <a:prstClr val="black">
                        <a:lumMod val="75000"/>
                        <a:lumOff val="25000"/>
                      </a:prstClr>
                    </a:solidFill>
                    <a:effectLst/>
                    <a:highlight>
                      <a:srgbClr val="FFFF00"/>
                    </a:highlight>
                    <a:uLnTx/>
                    <a:uFill>
                      <a:solidFill>
                        <a:srgbClr val="C00000"/>
                      </a:solidFill>
                    </a:uFill>
                    <a:latin typeface="Calibri" panose="020F0502020204030204"/>
                    <a:ea typeface="+mn-ea"/>
                    <a:cs typeface="+mn-cs"/>
                  </a:rPr>
                  <a:t>his hands wrought in the work, and with the other</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000" b="1" i="0" u="heavy" strike="noStrike" kern="1200" cap="none" spc="0" normalizeH="0" baseline="0" noProof="0" dirty="0">
                    <a:ln>
                      <a:noFill/>
                    </a:ln>
                    <a:solidFill>
                      <a:prstClr val="black">
                        <a:lumMod val="75000"/>
                        <a:lumOff val="25000"/>
                      </a:prstClr>
                    </a:solidFill>
                    <a:effectLst/>
                    <a:highlight>
                      <a:srgbClr val="FFFF00"/>
                    </a:highlight>
                    <a:uLnTx/>
                    <a:uFill>
                      <a:solidFill>
                        <a:srgbClr val="C00000"/>
                      </a:solidFill>
                    </a:uFill>
                    <a:latin typeface="Calibri" panose="020F0502020204030204"/>
                    <a:ea typeface="+mn-ea"/>
                    <a:cs typeface="+mn-cs"/>
                  </a:rPr>
                  <a:t>hand held a weapon</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000" b="0" i="1"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18</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For the builders, every one had his sword girded by his side, and so </a:t>
                </a: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builded</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And he that sounded the trumpet was by me.</a:t>
                </a:r>
              </a:p>
            </p:txBody>
          </p:sp>
          <p:sp>
            <p:nvSpPr>
              <p:cNvPr id="47" name="TextBox 46">
                <a:extLst>
                  <a:ext uri="{FF2B5EF4-FFF2-40B4-BE49-F238E27FC236}">
                    <a16:creationId xmlns:a16="http://schemas.microsoft.com/office/drawing/2014/main" id="{A9D4E5EA-5577-48A8-BD9B-E7A5B32AA6F5}"/>
                  </a:ext>
                </a:extLst>
              </p:cNvPr>
              <p:cNvSpPr txBox="1"/>
              <p:nvPr/>
            </p:nvSpPr>
            <p:spPr>
              <a:xfrm>
                <a:off x="168794" y="3564146"/>
                <a:ext cx="4870932" cy="84013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BUILD </a:t>
                </a:r>
                <a:r>
                  <a:rPr kumimoji="0" lang="en-US" sz="2800" b="0" i="0" u="none" strike="noStrike" kern="1200" cap="all"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to Last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FIGHT </a:t>
                </a:r>
                <a:r>
                  <a:rPr kumimoji="0" lang="en-US" sz="2800" b="0" i="0" u="none" strike="noStrike" kern="1200" cap="all"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TO WIN</a:t>
                </a:r>
                <a:endParaRPr kumimoji="0" 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grpSp>
      </p:grpSp>
      <p:grpSp>
        <p:nvGrpSpPr>
          <p:cNvPr id="3" name="Group 2">
            <a:extLst>
              <a:ext uri="{FF2B5EF4-FFF2-40B4-BE49-F238E27FC236}">
                <a16:creationId xmlns:a16="http://schemas.microsoft.com/office/drawing/2014/main" id="{0D354471-AF31-0BA7-EF06-D49171D2560A}"/>
              </a:ext>
            </a:extLst>
          </p:cNvPr>
          <p:cNvGrpSpPr/>
          <p:nvPr/>
        </p:nvGrpSpPr>
        <p:grpSpPr>
          <a:xfrm>
            <a:off x="11005840" y="122215"/>
            <a:ext cx="1157132" cy="947532"/>
            <a:chOff x="9883739" y="42239"/>
            <a:chExt cx="2594225" cy="2061416"/>
          </a:xfrm>
        </p:grpSpPr>
        <p:pic>
          <p:nvPicPr>
            <p:cNvPr id="4" name="Picture 3">
              <a:extLst>
                <a:ext uri="{FF2B5EF4-FFF2-40B4-BE49-F238E27FC236}">
                  <a16:creationId xmlns:a16="http://schemas.microsoft.com/office/drawing/2014/main" id="{BACAFCDB-D6E8-BF63-2331-846F18690A66}"/>
                </a:ext>
              </a:extLst>
            </p:cNvPr>
            <p:cNvPicPr>
              <a:picLocks noChangeAspect="1"/>
            </p:cNvPicPr>
            <p:nvPr/>
          </p:nvPicPr>
          <p:blipFill>
            <a:blip r:embed="rId4"/>
            <a:stretch>
              <a:fillRect/>
            </a:stretch>
          </p:blipFill>
          <p:spPr>
            <a:xfrm>
              <a:off x="9948695" y="42239"/>
              <a:ext cx="2464314" cy="1458472"/>
            </a:xfrm>
            <a:prstGeom prst="rect">
              <a:avLst/>
            </a:prstGeom>
          </p:spPr>
        </p:pic>
        <p:sp>
          <p:nvSpPr>
            <p:cNvPr id="5" name="TextBox 4">
              <a:extLst>
                <a:ext uri="{FF2B5EF4-FFF2-40B4-BE49-F238E27FC236}">
                  <a16:creationId xmlns:a16="http://schemas.microsoft.com/office/drawing/2014/main" id="{30864C09-74E6-1DC9-122A-73B85B256DEA}"/>
                </a:ext>
              </a:extLst>
            </p:cNvPr>
            <p:cNvSpPr txBox="1"/>
            <p:nvPr/>
          </p:nvSpPr>
          <p:spPr>
            <a:xfrm>
              <a:off x="9883739" y="1300150"/>
              <a:ext cx="2594225" cy="8035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62626"/>
                  </a:solidFill>
                  <a:effectLst/>
                  <a:uLnTx/>
                  <a:uFillTx/>
                  <a:latin typeface="Calibri" panose="020F0502020204030204"/>
                  <a:ea typeface="+mn-ea"/>
                  <a:cs typeface="+mn-cs"/>
                </a:rPr>
                <a:t>GeN’xt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262626"/>
                  </a:solidFill>
                  <a:effectLst/>
                  <a:uLnTx/>
                  <a:uFillTx/>
                  <a:latin typeface="Calibri" panose="020F0502020204030204"/>
                  <a:ea typeface="+mn-ea"/>
                  <a:cs typeface="+mn-cs"/>
                </a:rPr>
                <a:t>Continuity</a:t>
              </a:r>
            </a:p>
          </p:txBody>
        </p:sp>
      </p:grpSp>
      <p:sp>
        <p:nvSpPr>
          <p:cNvPr id="6" name="TextBox 5">
            <a:extLst>
              <a:ext uri="{FF2B5EF4-FFF2-40B4-BE49-F238E27FC236}">
                <a16:creationId xmlns:a16="http://schemas.microsoft.com/office/drawing/2014/main" id="{BEFC2D73-52CA-033A-A7CE-9AB638E125FE}"/>
              </a:ext>
            </a:extLst>
          </p:cNvPr>
          <p:cNvSpPr txBox="1"/>
          <p:nvPr/>
        </p:nvSpPr>
        <p:spPr>
          <a:xfrm>
            <a:off x="10261600" y="343106"/>
            <a:ext cx="508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a:t>
            </a:r>
          </a:p>
        </p:txBody>
      </p:sp>
      <p:sp>
        <p:nvSpPr>
          <p:cNvPr id="10" name="TextBox 9">
            <a:extLst>
              <a:ext uri="{FF2B5EF4-FFF2-40B4-BE49-F238E27FC236}">
                <a16:creationId xmlns:a16="http://schemas.microsoft.com/office/drawing/2014/main" id="{7C242DC5-AE94-B248-51EA-466F220CFD5D}"/>
              </a:ext>
            </a:extLst>
          </p:cNvPr>
          <p:cNvSpPr txBox="1"/>
          <p:nvPr/>
        </p:nvSpPr>
        <p:spPr>
          <a:xfrm>
            <a:off x="185549" y="4651922"/>
            <a:ext cx="7688451" cy="2031325"/>
          </a:xfrm>
          <a:prstGeom prst="rect">
            <a:avLst/>
          </a:prstGeom>
          <a:noFill/>
          <a:ln w="317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srgbClr val="000000"/>
                </a:solidFill>
                <a:effectLst/>
                <a:uLnTx/>
                <a:uFillTx/>
                <a:latin typeface="Arial Narrow" panose="020B0606020202030204" pitchFamily="34" charset="0"/>
                <a:ea typeface="+mn-ea"/>
                <a:cs typeface="Arial" panose="020B0604020202020204" pitchFamily="34" charset="0"/>
              </a:rPr>
              <a:t>15-18 </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Our enemies learned that we knew all about their plan and that </a:t>
            </a:r>
            <a:r>
              <a:rPr kumimoji="0" lang="en-US" sz="1800" b="1" i="0" u="heavy" strike="noStrike" kern="1200" cap="none" spc="0" normalizeH="0" baseline="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God had</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1800" b="1" i="0" u="heavy" strike="noStrike" kern="1200" cap="none" spc="0" normalizeH="0" baseline="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frustrated it</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And we went back to the wall and </a:t>
            </a:r>
            <a:r>
              <a:rPr kumimoji="0" lang="en-US" sz="1800" b="1" i="0" u="heavy" strike="noStrike" kern="1200" cap="none" spc="0" normalizeH="0" baseline="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went to work</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From then on half of my young men worked while the other half stood guard with lances, shields, bows, and mail armor. Military officers served as backup for everyone in Judah who was at work rebuilding the wall. </a:t>
            </a:r>
            <a:r>
              <a:rPr kumimoji="0" lang="en-US" sz="1800" b="1" i="0" u="heavy" strike="noStrike" kern="1200" cap="none" spc="0" normalizeH="0" baseline="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The common laborers held a tool in one hand and a</a:t>
            </a:r>
            <a:r>
              <a:rPr kumimoji="0" lang="en-US" sz="1800" b="1" i="0" u="heavy" strike="noStrike" kern="1200" cap="none" spc="0" normalizeH="0" baseline="0" noProof="0" dirty="0">
                <a:ln>
                  <a:noFill/>
                </a:ln>
                <a:solidFill>
                  <a:srgbClr val="000000"/>
                </a:solidFill>
                <a:effectLst/>
                <a:uLnTx/>
                <a:uFill>
                  <a:solidFill>
                    <a:srgbClr val="C00000"/>
                  </a:solidFill>
                </a:uFill>
                <a:latin typeface="Arial Narrow" panose="020B0606020202030204" pitchFamily="34" charset="0"/>
                <a:ea typeface="+mn-ea"/>
                <a:cs typeface="Arial" panose="020B0604020202020204" pitchFamily="34" charset="0"/>
              </a:rPr>
              <a:t> </a:t>
            </a:r>
            <a:r>
              <a:rPr kumimoji="0" lang="en-US" sz="1800" b="1" i="0" u="heavy" strike="noStrike" kern="1200" cap="none" spc="0" normalizeH="0" baseline="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spear in the other. Each of the builders had a sword strapped to his side as he</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1800" b="1" i="0" u="heavy" strike="noStrike" kern="1200" cap="none" spc="0" normalizeH="0" baseline="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worked</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I kept the trumpeter at my side to sound the alert.</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29DF92A-F21C-B2DC-8F3B-562C2E9541EB}"/>
              </a:ext>
            </a:extLst>
          </p:cNvPr>
          <p:cNvSpPr txBox="1"/>
          <p:nvPr/>
        </p:nvSpPr>
        <p:spPr>
          <a:xfrm>
            <a:off x="635000" y="4330113"/>
            <a:ext cx="5867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NEHEMIAH 4:15-18 (THE MESSAGE)</a:t>
            </a:r>
          </a:p>
        </p:txBody>
      </p:sp>
      <p:sp>
        <p:nvSpPr>
          <p:cNvPr id="12" name="TextBox 11">
            <a:extLst>
              <a:ext uri="{FF2B5EF4-FFF2-40B4-BE49-F238E27FC236}">
                <a16:creationId xmlns:a16="http://schemas.microsoft.com/office/drawing/2014/main" id="{A35827C5-B5D1-4DF9-79BF-B51481CAD267}"/>
              </a:ext>
            </a:extLst>
          </p:cNvPr>
          <p:cNvSpPr txBox="1"/>
          <p:nvPr/>
        </p:nvSpPr>
        <p:spPr>
          <a:xfrm>
            <a:off x="8216900" y="5029200"/>
            <a:ext cx="2781300" cy="1000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B</a:t>
            </a:r>
            <a:r>
              <a:rPr kumimoji="0" lang="en-US" sz="2400" b="0" i="0" u="none" strike="noStrike" kern="1200" cap="small" spc="0" normalizeH="0" baseline="0" noProof="0" dirty="0">
                <a:ln>
                  <a:noFill/>
                </a:ln>
                <a:solidFill>
                  <a:srgbClr val="C00000"/>
                </a:solidFill>
                <a:effectLst/>
                <a:uLnTx/>
                <a:uFillTx/>
                <a:latin typeface="Arial Black" panose="020B0A04020102020204" pitchFamily="34" charset="0"/>
                <a:ea typeface="+mn-ea"/>
                <a:cs typeface="+mn-cs"/>
              </a:rPr>
              <a:t>uild</a:t>
            </a:r>
            <a:r>
              <a:rPr kumimoji="0" lang="en-US" sz="2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 Last!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F</a:t>
            </a:r>
            <a:r>
              <a:rPr kumimoji="0" lang="en-US" sz="2400" b="0" i="0" u="none" strike="noStrike" kern="1200" cap="small" spc="0" normalizeH="0" baseline="0" noProof="0" dirty="0">
                <a:ln>
                  <a:noFill/>
                </a:ln>
                <a:solidFill>
                  <a:srgbClr val="C00000"/>
                </a:solidFill>
                <a:effectLst/>
                <a:uLnTx/>
                <a:uFillTx/>
                <a:latin typeface="Arial Black" panose="020B0A04020102020204" pitchFamily="34" charset="0"/>
                <a:ea typeface="+mn-ea"/>
                <a:cs typeface="+mn-cs"/>
              </a:rPr>
              <a:t>ight</a:t>
            </a:r>
            <a:r>
              <a:rPr kumimoji="0" lang="en-US" sz="2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 Win!</a:t>
            </a:r>
          </a:p>
        </p:txBody>
      </p:sp>
    </p:spTree>
    <p:extLst>
      <p:ext uri="{BB962C8B-B14F-4D97-AF65-F5344CB8AC3E}">
        <p14:creationId xmlns:p14="http://schemas.microsoft.com/office/powerpoint/2010/main" val="259694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8F39E1-772A-448F-B7A5-2026C8BF1871}"/>
              </a:ext>
            </a:extLst>
          </p:cNvPr>
          <p:cNvSpPr txBox="1"/>
          <p:nvPr/>
        </p:nvSpPr>
        <p:spPr>
          <a:xfrm>
            <a:off x="1484243" y="327332"/>
            <a:ext cx="9250018" cy="5338916"/>
          </a:xfrm>
          <a:prstGeom prst="rect">
            <a:avLst/>
          </a:prstGeom>
          <a:noFill/>
          <a:ln w="76200" cmpd="dbl">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useBgFill="1">
        <p:nvSpPr>
          <p:cNvPr id="5" name="TextBox 4">
            <a:extLst>
              <a:ext uri="{FF2B5EF4-FFF2-40B4-BE49-F238E27FC236}">
                <a16:creationId xmlns:a16="http://schemas.microsoft.com/office/drawing/2014/main" id="{76FD29ED-C786-4D79-A3B8-D4A2F313F11F}"/>
              </a:ext>
            </a:extLst>
          </p:cNvPr>
          <p:cNvSpPr txBox="1"/>
          <p:nvPr/>
        </p:nvSpPr>
        <p:spPr>
          <a:xfrm>
            <a:off x="698500" y="462131"/>
            <a:ext cx="10782300" cy="6021264"/>
          </a:xfrm>
          <a:prstGeom prst="rect">
            <a:avLst/>
          </a:prstGeom>
          <a:ln w="50800" cmpd="tri">
            <a:solidFill>
              <a:srgbClr val="CC0000"/>
            </a:solidFill>
          </a:ln>
        </p:spPr>
        <p:txBody>
          <a:bodyPr wrap="square">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Times New Roman" panose="02020603050405020304" pitchFamily="18" charset="0"/>
              </a:rPr>
              <a:t>NOT A SERMON….    </a:t>
            </a:r>
          </a:p>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Times New Roman" panose="02020603050405020304" pitchFamily="18" charset="0"/>
              </a:rPr>
              <a:t>J</a:t>
            </a:r>
            <a:r>
              <a:rPr kumimoji="0" lang="en-US" sz="4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Times New Roman" panose="02020603050405020304" pitchFamily="18" charset="0"/>
              </a:rPr>
              <a:t>ust </a:t>
            </a:r>
            <a:r>
              <a:rPr kumimoji="0" lang="en-US" sz="48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Times New Roman" panose="02020603050405020304" pitchFamily="18" charset="0"/>
              </a:rPr>
              <a:t>A </a:t>
            </a:r>
            <a:r>
              <a:rPr kumimoji="0" lang="en-US" sz="4800" b="0" i="0" u="none" strike="noStrike" kern="1200" cap="all" spc="0" normalizeH="0" baseline="0" noProof="0" dirty="0">
                <a:ln>
                  <a:noFill/>
                </a:ln>
                <a:solidFill>
                  <a:prstClr val="black">
                    <a:lumMod val="95000"/>
                    <a:lumOff val="5000"/>
                  </a:prstClr>
                </a:solidFill>
                <a:effectLst/>
                <a:uLnTx/>
                <a:uFillTx/>
                <a:latin typeface="Arial Black" panose="020B0A04020102020204" pitchFamily="34" charset="0"/>
                <a:ea typeface="+mn-ea"/>
                <a:cs typeface="Times New Roman" panose="02020603050405020304" pitchFamily="18" charset="0"/>
              </a:rPr>
              <a:t>thought</a:t>
            </a:r>
            <a:r>
              <a:rPr kumimoji="0" lang="en-US" sz="48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Times New Roman" panose="02020603050405020304" pitchFamily="18" charset="0"/>
              </a:rPr>
              <a:t> ! ! !</a:t>
            </a:r>
          </a:p>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200" b="1" i="1" u="none" strike="noStrike" kern="1200" cap="none" spc="0" normalizeH="0" baseline="0" noProof="0" dirty="0">
              <a:ln>
                <a:noFill/>
              </a:ln>
              <a:solidFill>
                <a:prstClr val="black">
                  <a:lumMod val="95000"/>
                  <a:lumOff val="5000"/>
                </a:prstClr>
              </a:solidFill>
              <a:effectLst/>
              <a:uLnTx/>
              <a:uFillTx/>
              <a:latin typeface="Palatino Linotype" panose="0204050205050503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a:noFill/>
                </a:ln>
                <a:solidFill>
                  <a:prstClr val="black">
                    <a:lumMod val="95000"/>
                    <a:lumOff val="5000"/>
                  </a:prstClr>
                </a:solidFill>
                <a:effectLst/>
                <a:uLnTx/>
                <a:uFillTx/>
                <a:latin typeface="Palatino Linotype" panose="02040502050505030304" pitchFamily="18" charset="0"/>
                <a:ea typeface="+mn-ea"/>
                <a:cs typeface="+mn-cs"/>
              </a:rPr>
              <a:t>A nation that kills its own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b="1" i="1" dirty="0">
                <a:solidFill>
                  <a:prstClr val="black">
                    <a:lumMod val="95000"/>
                    <a:lumOff val="5000"/>
                  </a:prstClr>
                </a:solidFill>
                <a:latin typeface="Palatino Linotype" panose="02040502050505030304" pitchFamily="18" charset="0"/>
              </a:rPr>
              <a:t>children has no future.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1" u="none" strike="noStrike" kern="1200" cap="none" spc="0" normalizeH="0" baseline="0" noProof="0" dirty="0">
              <a:ln>
                <a:noFill/>
              </a:ln>
              <a:solidFill>
                <a:prstClr val="black">
                  <a:lumMod val="95000"/>
                  <a:lumOff val="5000"/>
                </a:prstClr>
              </a:solidFill>
              <a:effectLst/>
              <a:uLnTx/>
              <a:uFillTx/>
              <a:latin typeface="Palatino Linotype" panose="0204050205050503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1" u="none" strike="noStrike" kern="1200" cap="none" spc="0" normalizeH="0" baseline="0" noProof="0" dirty="0">
              <a:ln>
                <a:noFill/>
              </a:ln>
              <a:solidFill>
                <a:prstClr val="black">
                  <a:lumMod val="95000"/>
                  <a:lumOff val="5000"/>
                </a:prstClr>
              </a:solidFill>
              <a:effectLst/>
              <a:uLnTx/>
              <a:uFillTx/>
              <a:latin typeface="Palatino Linotype" panose="0204050205050503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b="1" i="1" dirty="0">
              <a:solidFill>
                <a:prstClr val="black">
                  <a:lumMod val="95000"/>
                  <a:lumOff val="5000"/>
                </a:prstClr>
              </a:solidFill>
              <a:latin typeface="Palatino Linotype" panose="0204050205050503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1" u="none" strike="noStrike" kern="1200" cap="none" spc="0" normalizeH="0" baseline="0" noProof="0" dirty="0">
              <a:ln>
                <a:noFill/>
              </a:ln>
              <a:solidFill>
                <a:prstClr val="black">
                  <a:lumMod val="95000"/>
                  <a:lumOff val="5000"/>
                </a:prstClr>
              </a:solidFill>
              <a:effectLst/>
              <a:uLnTx/>
              <a:uFillTx/>
              <a:latin typeface="Palatino Linotype" panose="0204050205050503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b="1" i="1" u="none" strike="noStrike" kern="1200" cap="none" spc="0" normalizeH="0" baseline="0" noProof="0" dirty="0">
              <a:ln>
                <a:noFill/>
              </a:ln>
              <a:solidFill>
                <a:prstClr val="black">
                  <a:lumMod val="95000"/>
                  <a:lumOff val="5000"/>
                </a:prstClr>
              </a:solidFill>
              <a:effectLst/>
              <a:uLnTx/>
              <a:uFillTx/>
              <a:latin typeface="Palatino Linotype" panose="0204050205050503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lumMod val="95000"/>
                    <a:lumOff val="5000"/>
                  </a:prstClr>
                </a:solidFill>
                <a:effectLst/>
                <a:uLnTx/>
                <a:uFillTx/>
                <a:latin typeface="Palatino Linotype" panose="02040502050505030304" pitchFamily="18" charset="0"/>
                <a:ea typeface="+mn-ea"/>
                <a:cs typeface="+mn-cs"/>
              </a:rPr>
              <a:t>Pope John Paul II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lumMod val="95000"/>
                  <a:lumOff val="5000"/>
                </a:prstClr>
              </a:solidFill>
              <a:effectLst/>
              <a:uLnTx/>
              <a:uFillTx/>
              <a:latin typeface="Century" panose="020406040505050203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dirty="0">
              <a:solidFill>
                <a:prstClr val="black">
                  <a:lumMod val="95000"/>
                  <a:lumOff val="5000"/>
                </a:prstClr>
              </a:solidFill>
              <a:latin typeface="Century" panose="020406040505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lumMod val="95000"/>
                  <a:lumOff val="5000"/>
                </a:prstClr>
              </a:solidFill>
              <a:effectLst/>
              <a:uLnTx/>
              <a:uFillTx/>
              <a:latin typeface="Century" panose="02040604050505020304" pitchFamily="18" charset="0"/>
              <a:ea typeface="+mn-ea"/>
              <a:cs typeface="+mn-cs"/>
            </a:endParaRPr>
          </a:p>
        </p:txBody>
      </p:sp>
      <p:sp>
        <p:nvSpPr>
          <p:cNvPr id="2" name="TextBox 1">
            <a:extLst>
              <a:ext uri="{FF2B5EF4-FFF2-40B4-BE49-F238E27FC236}">
                <a16:creationId xmlns:a16="http://schemas.microsoft.com/office/drawing/2014/main" id="{870F9292-A4E9-31DC-7DE1-2D04DD310F08}"/>
              </a:ext>
            </a:extLst>
          </p:cNvPr>
          <p:cNvSpPr txBox="1"/>
          <p:nvPr/>
        </p:nvSpPr>
        <p:spPr>
          <a:xfrm>
            <a:off x="10665422" y="469900"/>
            <a:ext cx="332778"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44720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196A-A76D-47F1-A8FB-7438D050CE4B}"/>
              </a:ext>
            </a:extLst>
          </p:cNvPr>
          <p:cNvSpPr>
            <a:spLocks noGrp="1"/>
          </p:cNvSpPr>
          <p:nvPr>
            <p:ph type="title"/>
          </p:nvPr>
        </p:nvSpPr>
        <p:spPr>
          <a:xfrm>
            <a:off x="790695" y="49645"/>
            <a:ext cx="4544703" cy="926447"/>
          </a:xfrm>
        </p:spPr>
        <p:txBody>
          <a:bodyPr>
            <a:noAutofit/>
          </a:bodyPr>
          <a:lstStyle/>
          <a:p>
            <a:r>
              <a:rPr lang="en-US" sz="4800" b="1" cap="all" dirty="0">
                <a:solidFill>
                  <a:schemeClr val="tx1">
                    <a:lumMod val="75000"/>
                    <a:lumOff val="25000"/>
                  </a:schemeClr>
                </a:solidFill>
                <a:latin typeface="+mn-lt"/>
              </a:rPr>
              <a:t>Build &amp; Fight</a:t>
            </a:r>
          </a:p>
        </p:txBody>
      </p:sp>
      <p:cxnSp>
        <p:nvCxnSpPr>
          <p:cNvPr id="14" name="Straight Connector 13">
            <a:extLst>
              <a:ext uri="{FF2B5EF4-FFF2-40B4-BE49-F238E27FC236}">
                <a16:creationId xmlns:a16="http://schemas.microsoft.com/office/drawing/2014/main" id="{48BD918A-4A3C-4A29-83D3-5C35F505F3A1}"/>
              </a:ext>
            </a:extLst>
          </p:cNvPr>
          <p:cNvCxnSpPr>
            <a:cxnSpLocks/>
          </p:cNvCxnSpPr>
          <p:nvPr/>
        </p:nvCxnSpPr>
        <p:spPr>
          <a:xfrm>
            <a:off x="92708" y="749645"/>
            <a:ext cx="7863840" cy="0"/>
          </a:xfrm>
          <a:prstGeom prst="line">
            <a:avLst/>
          </a:prstGeom>
          <a:ln w="5715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grpSp>
        <p:nvGrpSpPr>
          <p:cNvPr id="9" name="Group 8">
            <a:extLst>
              <a:ext uri="{FF2B5EF4-FFF2-40B4-BE49-F238E27FC236}">
                <a16:creationId xmlns:a16="http://schemas.microsoft.com/office/drawing/2014/main" id="{BF443567-CC5C-5033-A726-93BF2275DF29}"/>
              </a:ext>
            </a:extLst>
          </p:cNvPr>
          <p:cNvGrpSpPr/>
          <p:nvPr/>
        </p:nvGrpSpPr>
        <p:grpSpPr>
          <a:xfrm>
            <a:off x="153711" y="782641"/>
            <a:ext cx="10615889" cy="3615781"/>
            <a:chOff x="110611" y="1376892"/>
            <a:chExt cx="10138461" cy="3037974"/>
          </a:xfrm>
        </p:grpSpPr>
        <p:pic>
          <p:nvPicPr>
            <p:cNvPr id="29" name="Picture 28">
              <a:extLst>
                <a:ext uri="{FF2B5EF4-FFF2-40B4-BE49-F238E27FC236}">
                  <a16:creationId xmlns:a16="http://schemas.microsoft.com/office/drawing/2014/main" id="{1BA0F5DE-DDB5-460B-881E-D3C27E6264E1}"/>
                </a:ext>
              </a:extLst>
            </p:cNvPr>
            <p:cNvPicPr>
              <a:picLocks noChangeAspect="1"/>
            </p:cNvPicPr>
            <p:nvPr/>
          </p:nvPicPr>
          <p:blipFill rotWithShape="1">
            <a:blip r:embed="rId3"/>
            <a:srcRect t="-496" r="-454"/>
            <a:stretch/>
          </p:blipFill>
          <p:spPr>
            <a:xfrm>
              <a:off x="6838888" y="1376892"/>
              <a:ext cx="3410184" cy="3037974"/>
            </a:xfrm>
            <a:prstGeom prst="rect">
              <a:avLst/>
            </a:prstGeom>
            <a:effectLst>
              <a:outerShdw blurRad="63500" sx="102000" sy="102000" algn="ctr" rotWithShape="0">
                <a:prstClr val="black">
                  <a:alpha val="40000"/>
                </a:prstClr>
              </a:outerShdw>
            </a:effectLst>
          </p:spPr>
        </p:pic>
        <p:grpSp>
          <p:nvGrpSpPr>
            <p:cNvPr id="7" name="Group 6">
              <a:extLst>
                <a:ext uri="{FF2B5EF4-FFF2-40B4-BE49-F238E27FC236}">
                  <a16:creationId xmlns:a16="http://schemas.microsoft.com/office/drawing/2014/main" id="{87F8F375-4B07-BFEE-627C-2DA5F6B151B7}"/>
                </a:ext>
              </a:extLst>
            </p:cNvPr>
            <p:cNvGrpSpPr/>
            <p:nvPr/>
          </p:nvGrpSpPr>
          <p:grpSpPr>
            <a:xfrm>
              <a:off x="110611" y="1486680"/>
              <a:ext cx="5718148" cy="2906844"/>
              <a:chOff x="-194657" y="1497437"/>
              <a:chExt cx="5718148" cy="2906844"/>
            </a:xfrm>
          </p:grpSpPr>
          <p:sp>
            <p:nvSpPr>
              <p:cNvPr id="33" name="Rectangle 32">
                <a:extLst>
                  <a:ext uri="{FF2B5EF4-FFF2-40B4-BE49-F238E27FC236}">
                    <a16:creationId xmlns:a16="http://schemas.microsoft.com/office/drawing/2014/main" id="{E1AFA4C3-0461-447C-9BD9-FDB39F79F60A}"/>
                  </a:ext>
                </a:extLst>
              </p:cNvPr>
              <p:cNvSpPr/>
              <p:nvPr/>
            </p:nvSpPr>
            <p:spPr>
              <a:xfrm>
                <a:off x="-194177" y="1497437"/>
                <a:ext cx="5717668" cy="1991395"/>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E5C88E66-062E-400F-A11E-3F6E56B3D241}"/>
                  </a:ext>
                </a:extLst>
              </p:cNvPr>
              <p:cNvSpPr txBox="1"/>
              <p:nvPr/>
            </p:nvSpPr>
            <p:spPr>
              <a:xfrm>
                <a:off x="-194657" y="1502691"/>
                <a:ext cx="5675048" cy="20816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all" spc="0" normalizeH="0" baseline="0" noProof="0" dirty="0">
                    <a:ln>
                      <a:noFill/>
                    </a:ln>
                    <a:solidFill>
                      <a:prstClr val="black">
                        <a:lumMod val="75000"/>
                        <a:lumOff val="25000"/>
                      </a:prstClr>
                    </a:solidFill>
                    <a:effectLst/>
                    <a:uLnTx/>
                    <a:uFillTx/>
                    <a:latin typeface="Arial Black" panose="020B0A04020102020204" pitchFamily="34" charset="0"/>
                    <a:ea typeface="Times New Roman" panose="02020603050405020304" pitchFamily="18" charset="0"/>
                    <a:cs typeface="+mn-cs"/>
                  </a:rPr>
                  <a:t>Nehemiah 4:17-18 (KJV)</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000" b="0" i="1"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17</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They which </a:t>
                </a: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builded</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on the wall, and they that bare burdens, with those that laded, </a:t>
                </a:r>
                <a:r>
                  <a:rPr kumimoji="0" lang="en-US" sz="2000" b="1" i="0" u="heavy" strike="noStrike" kern="1200" cap="none" spc="0" normalizeH="0" noProof="0" dirty="0">
                    <a:ln>
                      <a:noFill/>
                    </a:ln>
                    <a:solidFill>
                      <a:prstClr val="black">
                        <a:lumMod val="75000"/>
                        <a:lumOff val="25000"/>
                      </a:prstClr>
                    </a:solidFill>
                    <a:effectLst/>
                    <a:highlight>
                      <a:srgbClr val="FFFF00"/>
                    </a:highlight>
                    <a:uLnTx/>
                    <a:uFill>
                      <a:solidFill>
                        <a:srgbClr val="C00000"/>
                      </a:solidFill>
                    </a:uFill>
                    <a:latin typeface="Calibri" panose="020F0502020204030204"/>
                    <a:ea typeface="+mn-ea"/>
                    <a:cs typeface="+mn-cs"/>
                  </a:rPr>
                  <a:t>every one with one of</a:t>
                </a:r>
                <a:r>
                  <a:rPr kumimoji="0" lang="en-US" sz="2000" b="1" i="0" u="heavy" strike="noStrike" kern="1200" cap="none" spc="0" normalizeH="0" noProof="0" dirty="0">
                    <a:ln>
                      <a:noFill/>
                    </a:ln>
                    <a:solidFill>
                      <a:prstClr val="black">
                        <a:lumMod val="75000"/>
                        <a:lumOff val="25000"/>
                      </a:prstClr>
                    </a:solidFill>
                    <a:effectLst/>
                    <a:uLnTx/>
                    <a:uFill>
                      <a:solidFill>
                        <a:srgbClr val="C00000"/>
                      </a:solidFill>
                    </a:uFill>
                    <a:latin typeface="Calibri" panose="020F0502020204030204"/>
                    <a:ea typeface="+mn-ea"/>
                    <a:cs typeface="+mn-cs"/>
                  </a:rPr>
                  <a:t> </a:t>
                </a:r>
                <a:r>
                  <a:rPr kumimoji="0" lang="en-US" sz="2000" b="1" i="0" u="heavy" strike="noStrike" kern="1200" cap="none" spc="0" normalizeH="0" noProof="0" dirty="0">
                    <a:ln>
                      <a:noFill/>
                    </a:ln>
                    <a:solidFill>
                      <a:prstClr val="black">
                        <a:lumMod val="75000"/>
                        <a:lumOff val="25000"/>
                      </a:prstClr>
                    </a:solidFill>
                    <a:effectLst/>
                    <a:highlight>
                      <a:srgbClr val="FFFF00"/>
                    </a:highlight>
                    <a:uLnTx/>
                    <a:uFill>
                      <a:solidFill>
                        <a:srgbClr val="C00000"/>
                      </a:solidFill>
                    </a:uFill>
                    <a:latin typeface="Calibri" panose="020F0502020204030204"/>
                    <a:ea typeface="+mn-ea"/>
                    <a:cs typeface="+mn-cs"/>
                  </a:rPr>
                  <a:t>his hands wrought in the work, and with the other</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000" b="1" i="0" u="heavy" strike="noStrike" kern="1200" cap="none" spc="0" normalizeH="0" noProof="0" dirty="0">
                    <a:ln>
                      <a:noFill/>
                    </a:ln>
                    <a:solidFill>
                      <a:prstClr val="black">
                        <a:lumMod val="75000"/>
                        <a:lumOff val="25000"/>
                      </a:prstClr>
                    </a:solidFill>
                    <a:effectLst/>
                    <a:highlight>
                      <a:srgbClr val="FFFF00"/>
                    </a:highlight>
                    <a:uLnTx/>
                    <a:uFill>
                      <a:solidFill>
                        <a:srgbClr val="C00000"/>
                      </a:solidFill>
                    </a:uFill>
                    <a:latin typeface="Calibri" panose="020F0502020204030204"/>
                    <a:ea typeface="+mn-ea"/>
                    <a:cs typeface="+mn-cs"/>
                  </a:rPr>
                  <a:t>hand held a weapon</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000" b="0" i="1"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18</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For the builders, every one had his sword girded by his side, and so </a:t>
                </a: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builded</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And he that sounded the trumpet was by me.</a:t>
                </a:r>
              </a:p>
            </p:txBody>
          </p:sp>
          <p:sp>
            <p:nvSpPr>
              <p:cNvPr id="47" name="TextBox 46">
                <a:extLst>
                  <a:ext uri="{FF2B5EF4-FFF2-40B4-BE49-F238E27FC236}">
                    <a16:creationId xmlns:a16="http://schemas.microsoft.com/office/drawing/2014/main" id="{A9D4E5EA-5577-48A8-BD9B-E7A5B32AA6F5}"/>
                  </a:ext>
                </a:extLst>
              </p:cNvPr>
              <p:cNvSpPr txBox="1"/>
              <p:nvPr/>
            </p:nvSpPr>
            <p:spPr>
              <a:xfrm>
                <a:off x="168794" y="3564146"/>
                <a:ext cx="4870932" cy="84013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BUILD </a:t>
                </a:r>
                <a:r>
                  <a:rPr kumimoji="0" lang="en-US" sz="2800" b="0" i="0" u="none" strike="noStrike" kern="1200" cap="all"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to Last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FIGHT </a:t>
                </a:r>
                <a:r>
                  <a:rPr kumimoji="0" lang="en-US" sz="2800" b="0" i="0" u="none" strike="noStrike" kern="1200" cap="all" spc="0" normalizeH="0" baseline="0" noProof="0" dirty="0">
                    <a:ln>
                      <a:noFill/>
                    </a:ln>
                    <a:solidFill>
                      <a:prstClr val="black">
                        <a:lumMod val="75000"/>
                        <a:lumOff val="25000"/>
                      </a:prstClr>
                    </a:solidFill>
                    <a:effectLst/>
                    <a:uLnTx/>
                    <a:uFillTx/>
                    <a:latin typeface="Century Gothic" panose="020B0502020202020204" pitchFamily="34" charset="0"/>
                    <a:ea typeface="Times New Roman" panose="02020603050405020304" pitchFamily="18" charset="0"/>
                    <a:cs typeface="+mn-cs"/>
                  </a:rPr>
                  <a:t>TO WIN</a:t>
                </a:r>
                <a:endParaRPr kumimoji="0" lang="en-US" sz="2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grpSp>
      </p:grpSp>
      <p:grpSp>
        <p:nvGrpSpPr>
          <p:cNvPr id="3" name="Group 2">
            <a:extLst>
              <a:ext uri="{FF2B5EF4-FFF2-40B4-BE49-F238E27FC236}">
                <a16:creationId xmlns:a16="http://schemas.microsoft.com/office/drawing/2014/main" id="{0D354471-AF31-0BA7-EF06-D49171D2560A}"/>
              </a:ext>
            </a:extLst>
          </p:cNvPr>
          <p:cNvGrpSpPr/>
          <p:nvPr/>
        </p:nvGrpSpPr>
        <p:grpSpPr>
          <a:xfrm>
            <a:off x="11005840" y="122215"/>
            <a:ext cx="1157132" cy="947532"/>
            <a:chOff x="9883739" y="42239"/>
            <a:chExt cx="2594225" cy="2061416"/>
          </a:xfrm>
        </p:grpSpPr>
        <p:pic>
          <p:nvPicPr>
            <p:cNvPr id="4" name="Picture 3">
              <a:extLst>
                <a:ext uri="{FF2B5EF4-FFF2-40B4-BE49-F238E27FC236}">
                  <a16:creationId xmlns:a16="http://schemas.microsoft.com/office/drawing/2014/main" id="{BACAFCDB-D6E8-BF63-2331-846F18690A66}"/>
                </a:ext>
              </a:extLst>
            </p:cNvPr>
            <p:cNvPicPr>
              <a:picLocks noChangeAspect="1"/>
            </p:cNvPicPr>
            <p:nvPr/>
          </p:nvPicPr>
          <p:blipFill>
            <a:blip r:embed="rId4"/>
            <a:stretch>
              <a:fillRect/>
            </a:stretch>
          </p:blipFill>
          <p:spPr>
            <a:xfrm>
              <a:off x="9948695" y="42239"/>
              <a:ext cx="2464314" cy="1458472"/>
            </a:xfrm>
            <a:prstGeom prst="rect">
              <a:avLst/>
            </a:prstGeom>
          </p:spPr>
        </p:pic>
        <p:sp>
          <p:nvSpPr>
            <p:cNvPr id="5" name="TextBox 4">
              <a:extLst>
                <a:ext uri="{FF2B5EF4-FFF2-40B4-BE49-F238E27FC236}">
                  <a16:creationId xmlns:a16="http://schemas.microsoft.com/office/drawing/2014/main" id="{30864C09-74E6-1DC9-122A-73B85B256DEA}"/>
                </a:ext>
              </a:extLst>
            </p:cNvPr>
            <p:cNvSpPr txBox="1"/>
            <p:nvPr/>
          </p:nvSpPr>
          <p:spPr>
            <a:xfrm>
              <a:off x="9883739" y="1300150"/>
              <a:ext cx="2594225" cy="8035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62626"/>
                  </a:solidFill>
                  <a:effectLst/>
                  <a:uLnTx/>
                  <a:uFillTx/>
                  <a:latin typeface="Calibri" panose="020F0502020204030204"/>
                  <a:ea typeface="+mn-ea"/>
                  <a:cs typeface="+mn-cs"/>
                </a:rPr>
                <a:t>GeN’xt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262626"/>
                  </a:solidFill>
                  <a:effectLst/>
                  <a:uLnTx/>
                  <a:uFillTx/>
                  <a:latin typeface="Calibri" panose="020F0502020204030204"/>
                  <a:ea typeface="+mn-ea"/>
                  <a:cs typeface="+mn-cs"/>
                </a:rPr>
                <a:t>Continuity</a:t>
              </a:r>
            </a:p>
          </p:txBody>
        </p:sp>
      </p:grpSp>
      <p:sp>
        <p:nvSpPr>
          <p:cNvPr id="6" name="TextBox 5">
            <a:extLst>
              <a:ext uri="{FF2B5EF4-FFF2-40B4-BE49-F238E27FC236}">
                <a16:creationId xmlns:a16="http://schemas.microsoft.com/office/drawing/2014/main" id="{BEFC2D73-52CA-033A-A7CE-9AB638E125FE}"/>
              </a:ext>
            </a:extLst>
          </p:cNvPr>
          <p:cNvSpPr txBox="1"/>
          <p:nvPr/>
        </p:nvSpPr>
        <p:spPr>
          <a:xfrm>
            <a:off x="10261600" y="343106"/>
            <a:ext cx="508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a:t>
            </a:r>
          </a:p>
        </p:txBody>
      </p:sp>
      <p:sp>
        <p:nvSpPr>
          <p:cNvPr id="10" name="TextBox 9">
            <a:extLst>
              <a:ext uri="{FF2B5EF4-FFF2-40B4-BE49-F238E27FC236}">
                <a16:creationId xmlns:a16="http://schemas.microsoft.com/office/drawing/2014/main" id="{7C242DC5-AE94-B248-51EA-466F220CFD5D}"/>
              </a:ext>
            </a:extLst>
          </p:cNvPr>
          <p:cNvSpPr txBox="1"/>
          <p:nvPr/>
        </p:nvSpPr>
        <p:spPr>
          <a:xfrm>
            <a:off x="185549" y="4651922"/>
            <a:ext cx="7688451" cy="2031325"/>
          </a:xfrm>
          <a:prstGeom prst="rect">
            <a:avLst/>
          </a:prstGeom>
          <a:noFill/>
          <a:ln w="317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30000" noProof="0" dirty="0">
                <a:ln>
                  <a:noFill/>
                </a:ln>
                <a:solidFill>
                  <a:srgbClr val="000000"/>
                </a:solidFill>
                <a:effectLst/>
                <a:uLnTx/>
                <a:uFillTx/>
                <a:latin typeface="Arial Narrow" panose="020B0606020202030204" pitchFamily="34" charset="0"/>
                <a:ea typeface="+mn-ea"/>
                <a:cs typeface="Arial" panose="020B0604020202020204" pitchFamily="34" charset="0"/>
              </a:rPr>
              <a:t>15-18 </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Our enemies learned that we knew all about their plan and that </a:t>
            </a:r>
            <a:r>
              <a:rPr kumimoji="0" lang="en-US" sz="1800" b="1" i="0" u="heavy" strike="noStrike" kern="1200" cap="none" spc="0" normalizeH="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God had</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1800" b="1" i="0" u="heavy" strike="noStrike" kern="1200" cap="none" spc="0" normalizeH="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frustrated it</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And we went back to the wall and </a:t>
            </a:r>
            <a:r>
              <a:rPr kumimoji="0" lang="en-US" sz="1800" b="1" i="0" u="heavy" strike="noStrike" kern="1200" cap="none" spc="0" normalizeH="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went to work</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From then on half of my young men worked while the other half stood guard with lances, shields, bows, and mail armor. Military officers served as backup for everyone in Judah who was at work rebuilding the wall. </a:t>
            </a:r>
            <a:r>
              <a:rPr kumimoji="0" lang="en-US" sz="1800" b="1" i="0" u="heavy" strike="noStrike" kern="1200" cap="none" spc="0" normalizeH="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The common laborers held a tool in one hand and a</a:t>
            </a:r>
            <a:r>
              <a:rPr kumimoji="0" lang="en-US" sz="1800" b="1" i="0" u="heavy" strike="noStrike" kern="1200" cap="none" spc="0" normalizeH="0" noProof="0" dirty="0">
                <a:ln>
                  <a:noFill/>
                </a:ln>
                <a:solidFill>
                  <a:srgbClr val="000000"/>
                </a:solidFill>
                <a:effectLst/>
                <a:uLnTx/>
                <a:uFill>
                  <a:solidFill>
                    <a:srgbClr val="C00000"/>
                  </a:solidFill>
                </a:uFill>
                <a:latin typeface="Arial Narrow" panose="020B0606020202030204" pitchFamily="34" charset="0"/>
                <a:ea typeface="+mn-ea"/>
                <a:cs typeface="Arial" panose="020B0604020202020204" pitchFamily="34" charset="0"/>
              </a:rPr>
              <a:t> </a:t>
            </a:r>
            <a:r>
              <a:rPr kumimoji="0" lang="en-US" sz="1800" b="1" i="0" u="heavy" strike="noStrike" kern="1200" cap="none" spc="0" normalizeH="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spear in the other. Each of the builders had a sword strapped to his side as he</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1800" b="1" i="0" u="heavy" strike="noStrike" kern="1200" cap="none" spc="0" normalizeH="0" noProof="0" dirty="0">
                <a:ln>
                  <a:noFill/>
                </a:ln>
                <a:solidFill>
                  <a:srgbClr val="000000"/>
                </a:solidFill>
                <a:effectLst/>
                <a:highlight>
                  <a:srgbClr val="FFFF00"/>
                </a:highlight>
                <a:uLnTx/>
                <a:uFill>
                  <a:solidFill>
                    <a:srgbClr val="C00000"/>
                  </a:solidFill>
                </a:uFill>
                <a:latin typeface="Arial Narrow" panose="020B0606020202030204" pitchFamily="34" charset="0"/>
                <a:ea typeface="+mn-ea"/>
                <a:cs typeface="Arial" panose="020B0604020202020204" pitchFamily="34" charset="0"/>
              </a:rPr>
              <a:t>worked</a:t>
            </a: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I kept the trumpeter at my side to sound the alert.</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29DF92A-F21C-B2DC-8F3B-562C2E9541EB}"/>
              </a:ext>
            </a:extLst>
          </p:cNvPr>
          <p:cNvSpPr txBox="1"/>
          <p:nvPr/>
        </p:nvSpPr>
        <p:spPr>
          <a:xfrm>
            <a:off x="635000" y="4330113"/>
            <a:ext cx="5867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NEHEMIAH 4:15-18 (THE MESSAGE)</a:t>
            </a:r>
          </a:p>
        </p:txBody>
      </p:sp>
      <p:sp>
        <p:nvSpPr>
          <p:cNvPr id="12" name="TextBox 11">
            <a:extLst>
              <a:ext uri="{FF2B5EF4-FFF2-40B4-BE49-F238E27FC236}">
                <a16:creationId xmlns:a16="http://schemas.microsoft.com/office/drawing/2014/main" id="{A35827C5-B5D1-4DF9-79BF-B51481CAD267}"/>
              </a:ext>
            </a:extLst>
          </p:cNvPr>
          <p:cNvSpPr txBox="1"/>
          <p:nvPr/>
        </p:nvSpPr>
        <p:spPr>
          <a:xfrm>
            <a:off x="8216900" y="5029200"/>
            <a:ext cx="2781300" cy="1000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B</a:t>
            </a:r>
            <a:r>
              <a:rPr kumimoji="0" lang="en-US" sz="2400" b="0" i="0" u="none" strike="noStrike" kern="1200" cap="small" spc="0" normalizeH="0" baseline="0" noProof="0" dirty="0">
                <a:ln>
                  <a:noFill/>
                </a:ln>
                <a:solidFill>
                  <a:srgbClr val="C00000"/>
                </a:solidFill>
                <a:effectLst/>
                <a:uLnTx/>
                <a:uFillTx/>
                <a:latin typeface="Arial Black" panose="020B0A04020102020204" pitchFamily="34" charset="0"/>
                <a:ea typeface="+mn-ea"/>
                <a:cs typeface="+mn-cs"/>
              </a:rPr>
              <a:t>uild</a:t>
            </a:r>
            <a:r>
              <a:rPr kumimoji="0" lang="en-US" sz="2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a:t>
            </a: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 Last!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F</a:t>
            </a:r>
            <a:r>
              <a:rPr kumimoji="0" lang="en-US" sz="2400" b="0" i="0" u="none" strike="noStrike" kern="1200" cap="small" spc="0" normalizeH="0" baseline="0" noProof="0" dirty="0">
                <a:ln>
                  <a:noFill/>
                </a:ln>
                <a:solidFill>
                  <a:srgbClr val="C00000"/>
                </a:solidFill>
                <a:effectLst/>
                <a:uLnTx/>
                <a:uFillTx/>
                <a:latin typeface="Arial Black" panose="020B0A04020102020204" pitchFamily="34" charset="0"/>
                <a:ea typeface="+mn-ea"/>
                <a:cs typeface="+mn-cs"/>
              </a:rPr>
              <a:t>ight</a:t>
            </a:r>
            <a:r>
              <a:rPr kumimoji="0" lang="en-US" sz="2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 Win!</a:t>
            </a:r>
          </a:p>
        </p:txBody>
      </p:sp>
    </p:spTree>
    <p:extLst>
      <p:ext uri="{BB962C8B-B14F-4D97-AF65-F5344CB8AC3E}">
        <p14:creationId xmlns:p14="http://schemas.microsoft.com/office/powerpoint/2010/main" val="162594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9B8BD15-BE8D-10E2-6FC2-2A718485429C}"/>
              </a:ext>
            </a:extLst>
          </p:cNvPr>
          <p:cNvSpPr txBox="1"/>
          <p:nvPr/>
        </p:nvSpPr>
        <p:spPr>
          <a:xfrm>
            <a:off x="453776" y="393700"/>
            <a:ext cx="11284448" cy="6165790"/>
          </a:xfrm>
          <a:prstGeom prst="rect">
            <a:avLst/>
          </a:prstGeom>
          <a:noFill/>
          <a:ln w="31750">
            <a:solidFill>
              <a:srgbClr val="C00000"/>
            </a:solidFill>
          </a:ln>
        </p:spPr>
        <p:txBody>
          <a:bodyPr wrap="square" rtlCol="0">
            <a:spAutoFit/>
          </a:bodyPr>
          <a:lstStyle/>
          <a:p>
            <a:pPr algn="ctr"/>
            <a:r>
              <a:rPr lang="en-US" sz="3600" u="heavy" dirty="0">
                <a:uFill>
                  <a:solidFill>
                    <a:srgbClr val="C00000"/>
                  </a:solidFill>
                </a:uFill>
                <a:latin typeface="Arial Black" panose="020B0A04020102020204" pitchFamily="34" charset="0"/>
              </a:rPr>
              <a:t>Sermon Notes with Pastor’s Teaching Tool</a:t>
            </a:r>
          </a:p>
          <a:p>
            <a:pPr algn="ctr"/>
            <a:endParaRPr lang="en-US" sz="3600" u="sng" dirty="0">
              <a:uFill>
                <a:solidFill>
                  <a:srgbClr val="C00000"/>
                </a:solidFill>
              </a:uFill>
              <a:latin typeface="Arial Black" panose="020B0A04020102020204" pitchFamily="34" charset="0"/>
            </a:endParaRPr>
          </a:p>
          <a:p>
            <a:pPr algn="ctr"/>
            <a:endParaRPr lang="en-US" sz="3600" u="sng" dirty="0">
              <a:uFill>
                <a:solidFill>
                  <a:srgbClr val="C00000"/>
                </a:solidFill>
              </a:uFill>
              <a:latin typeface="Arial Black" panose="020B0A04020102020204" pitchFamily="34" charset="0"/>
            </a:endParaRPr>
          </a:p>
          <a:p>
            <a:pPr algn="ctr"/>
            <a:endParaRPr lang="en-US" sz="3600" u="sng" dirty="0">
              <a:uFill>
                <a:solidFill>
                  <a:srgbClr val="C00000"/>
                </a:solidFill>
              </a:uFill>
              <a:latin typeface="Arial Black" panose="020B0A04020102020204" pitchFamily="34" charset="0"/>
            </a:endParaRPr>
          </a:p>
          <a:p>
            <a:pPr algn="ctr"/>
            <a:endParaRPr lang="en-US" sz="800" u="sng" dirty="0">
              <a:uFill>
                <a:solidFill>
                  <a:srgbClr val="C00000"/>
                </a:solidFill>
              </a:uFill>
              <a:latin typeface="Arial Black" panose="020B0A04020102020204" pitchFamily="34" charset="0"/>
            </a:endParaRPr>
          </a:p>
          <a:p>
            <a:pPr algn="ctr"/>
            <a:endParaRPr lang="en-US" sz="800" u="sng" dirty="0">
              <a:uFill>
                <a:solidFill>
                  <a:srgbClr val="C00000"/>
                </a:solidFill>
              </a:uFill>
              <a:latin typeface="Arial Black" panose="020B0A04020102020204" pitchFamily="34" charset="0"/>
            </a:endParaRPr>
          </a:p>
          <a:p>
            <a:pPr algn="ctr"/>
            <a:endParaRPr lang="en-US" sz="800" u="sng" dirty="0">
              <a:uFill>
                <a:solidFill>
                  <a:srgbClr val="C00000"/>
                </a:solidFill>
              </a:uFill>
              <a:latin typeface="Arial Black" panose="020B0A04020102020204" pitchFamily="34" charset="0"/>
            </a:endParaRPr>
          </a:p>
          <a:p>
            <a:pPr algn="ctr"/>
            <a:endParaRPr lang="en-US" sz="800" u="sng" dirty="0">
              <a:uFill>
                <a:solidFill>
                  <a:srgbClr val="C00000"/>
                </a:solidFill>
              </a:uFill>
              <a:latin typeface="Arial Black" panose="020B0A04020102020204" pitchFamily="34" charset="0"/>
            </a:endParaRPr>
          </a:p>
          <a:p>
            <a:pPr algn="ctr"/>
            <a:r>
              <a:rPr lang="en-US" sz="3600" u="heavy" dirty="0">
                <a:uFill>
                  <a:solidFill>
                    <a:srgbClr val="C00000"/>
                  </a:solidFill>
                </a:uFill>
                <a:latin typeface="Arial Black" panose="020B0A04020102020204" pitchFamily="34" charset="0"/>
              </a:rPr>
              <a:t>N</a:t>
            </a:r>
            <a:r>
              <a:rPr lang="en-US" sz="3600" u="heavy" cap="small" dirty="0">
                <a:uFill>
                  <a:solidFill>
                    <a:srgbClr val="C00000"/>
                  </a:solidFill>
                </a:uFill>
                <a:latin typeface="Arial Black" panose="020B0A04020102020204" pitchFamily="34" charset="0"/>
              </a:rPr>
              <a:t>ehemiah</a:t>
            </a:r>
            <a:r>
              <a:rPr lang="en-US" sz="3600" u="heavy" dirty="0">
                <a:uFill>
                  <a:solidFill>
                    <a:srgbClr val="C00000"/>
                  </a:solidFill>
                </a:uFill>
                <a:latin typeface="Arial Black" panose="020B0A04020102020204" pitchFamily="34" charset="0"/>
              </a:rPr>
              <a:t> 1:4-11</a:t>
            </a:r>
          </a:p>
          <a:p>
            <a:pPr algn="ctr"/>
            <a:endParaRPr lang="en-US" sz="800" u="sng" dirty="0">
              <a:uFill>
                <a:solidFill>
                  <a:srgbClr val="C00000"/>
                </a:solidFill>
              </a:uFill>
              <a:latin typeface="Arial Black" panose="020B0A04020102020204" pitchFamily="34" charset="0"/>
            </a:endParaRPr>
          </a:p>
          <a:p>
            <a:pPr algn="ctr"/>
            <a:endParaRPr lang="en-US" sz="800" u="sng" dirty="0">
              <a:uFill>
                <a:solidFill>
                  <a:srgbClr val="C00000"/>
                </a:solidFill>
              </a:uFill>
              <a:latin typeface="Arial Black" panose="020B0A04020102020204" pitchFamily="34" charset="0"/>
            </a:endParaRPr>
          </a:p>
          <a:p>
            <a:pPr algn="ctr"/>
            <a:r>
              <a:rPr lang="en-US" sz="3600" u="heavy" dirty="0">
                <a:highlight>
                  <a:srgbClr val="FFFF00"/>
                </a:highlight>
                <a:uFill>
                  <a:solidFill>
                    <a:srgbClr val="C00000"/>
                  </a:solidFill>
                </a:uFill>
                <a:latin typeface="Arial Black" panose="020B0A04020102020204" pitchFamily="34" charset="0"/>
              </a:rPr>
              <a:t>THE RESPONSE AND REQUEST! - P</a:t>
            </a:r>
            <a:r>
              <a:rPr lang="en-US" sz="3600" u="heavy" cap="small" dirty="0">
                <a:highlight>
                  <a:srgbClr val="FFFF00"/>
                </a:highlight>
                <a:uFill>
                  <a:solidFill>
                    <a:srgbClr val="C00000"/>
                  </a:solidFill>
                </a:uFill>
                <a:latin typeface="Arial Black" panose="020B0A04020102020204" pitchFamily="34" charset="0"/>
              </a:rPr>
              <a:t>t</a:t>
            </a:r>
            <a:r>
              <a:rPr lang="en-US" sz="3600" u="heavy" dirty="0">
                <a:highlight>
                  <a:srgbClr val="FFFF00"/>
                </a:highlight>
                <a:uFill>
                  <a:solidFill>
                    <a:srgbClr val="C00000"/>
                  </a:solidFill>
                </a:uFill>
                <a:latin typeface="Arial Black" panose="020B0A04020102020204" pitchFamily="34" charset="0"/>
              </a:rPr>
              <a:t>. 2</a:t>
            </a:r>
          </a:p>
          <a:p>
            <a:endParaRPr lang="en-US" sz="800" b="1" i="0" baseline="30000" dirty="0">
              <a:solidFill>
                <a:schemeClr val="tx1">
                  <a:lumMod val="95000"/>
                  <a:lumOff val="5000"/>
                </a:schemeClr>
              </a:solidFill>
              <a:effectLst/>
              <a:latin typeface="Arial" panose="020B0604020202020204" pitchFamily="34" charset="0"/>
              <a:cs typeface="Arial" panose="020B0604020202020204" pitchFamily="34" charset="0"/>
            </a:endParaRPr>
          </a:p>
          <a:p>
            <a:endParaRPr lang="en-US" sz="400" b="1" baseline="30000" dirty="0">
              <a:solidFill>
                <a:schemeClr val="tx1">
                  <a:lumMod val="95000"/>
                  <a:lumOff val="5000"/>
                </a:schemeClr>
              </a:solidFill>
              <a:latin typeface="Arial" panose="020B0604020202020204" pitchFamily="34" charset="0"/>
              <a:cs typeface="Arial" panose="020B0604020202020204" pitchFamily="34" charset="0"/>
            </a:endParaRPr>
          </a:p>
          <a:p>
            <a:endParaRPr lang="en-US" sz="400" b="1" baseline="30000" dirty="0">
              <a:solidFill>
                <a:schemeClr val="tx1">
                  <a:lumMod val="95000"/>
                  <a:lumOff val="5000"/>
                </a:schemeClr>
              </a:solidFill>
              <a:latin typeface="Arial" panose="020B0604020202020204" pitchFamily="34" charset="0"/>
              <a:cs typeface="Arial" panose="020B0604020202020204" pitchFamily="34" charset="0"/>
            </a:endParaRPr>
          </a:p>
          <a:p>
            <a:r>
              <a:rPr lang="en-US" sz="2400" b="1" i="0" baseline="30000" dirty="0">
                <a:solidFill>
                  <a:schemeClr val="tx1">
                    <a:lumMod val="95000"/>
                    <a:lumOff val="5000"/>
                  </a:schemeClr>
                </a:solidFill>
                <a:effectLst/>
                <a:latin typeface="Arial" panose="020B0604020202020204" pitchFamily="34" charset="0"/>
                <a:cs typeface="Arial" panose="020B0604020202020204" pitchFamily="34" charset="0"/>
              </a:rPr>
              <a:t>4 </a:t>
            </a:r>
            <a:r>
              <a:rPr lang="en-US" sz="2400" b="1" i="0" u="sng" dirty="0">
                <a:solidFill>
                  <a:schemeClr val="tx1">
                    <a:lumMod val="95000"/>
                    <a:lumOff val="5000"/>
                  </a:schemeClr>
                </a:solidFill>
                <a:effectLst/>
                <a:uFill>
                  <a:solidFill>
                    <a:srgbClr val="C00000"/>
                  </a:solidFill>
                </a:uFill>
                <a:latin typeface="Arial" panose="020B0604020202020204" pitchFamily="34" charset="0"/>
                <a:cs typeface="Arial" panose="020B0604020202020204" pitchFamily="34" charset="0"/>
              </a:rPr>
              <a:t>And it came to pass, when I </a:t>
            </a:r>
            <a:r>
              <a:rPr lang="en-US" sz="2400" b="1" i="0" u="sng" dirty="0">
                <a:solidFill>
                  <a:srgbClr val="C00000"/>
                </a:solidFill>
                <a:effectLst/>
                <a:uFill>
                  <a:solidFill>
                    <a:srgbClr val="C00000"/>
                  </a:solidFill>
                </a:uFill>
                <a:latin typeface="Arial" panose="020B0604020202020204" pitchFamily="34" charset="0"/>
                <a:cs typeface="Arial" panose="020B0604020202020204" pitchFamily="34" charset="0"/>
              </a:rPr>
              <a:t>heard</a:t>
            </a:r>
            <a:r>
              <a:rPr lang="en-US" sz="2400" b="1" i="0" u="sng" dirty="0">
                <a:solidFill>
                  <a:schemeClr val="tx1">
                    <a:lumMod val="95000"/>
                    <a:lumOff val="5000"/>
                  </a:schemeClr>
                </a:solidFill>
                <a:effectLst/>
                <a:uFill>
                  <a:solidFill>
                    <a:srgbClr val="C00000"/>
                  </a:solidFill>
                </a:uFill>
                <a:latin typeface="Arial" panose="020B0604020202020204" pitchFamily="34" charset="0"/>
                <a:cs typeface="Arial" panose="020B0604020202020204" pitchFamily="34" charset="0"/>
              </a:rPr>
              <a:t> these words, that I </a:t>
            </a:r>
            <a:r>
              <a:rPr lang="en-US" sz="2400" b="1" i="0" u="sng" dirty="0">
                <a:solidFill>
                  <a:srgbClr val="C00000"/>
                </a:solidFill>
                <a:effectLst/>
                <a:uFill>
                  <a:solidFill>
                    <a:srgbClr val="C00000"/>
                  </a:solidFill>
                </a:uFill>
                <a:latin typeface="Arial" panose="020B0604020202020204" pitchFamily="34" charset="0"/>
                <a:cs typeface="Arial" panose="020B0604020202020204" pitchFamily="34" charset="0"/>
              </a:rPr>
              <a:t>sat down</a:t>
            </a:r>
            <a:r>
              <a:rPr lang="en-US" sz="2400" b="1" i="0" u="sng" dirty="0">
                <a:solidFill>
                  <a:schemeClr val="tx1">
                    <a:lumMod val="95000"/>
                    <a:lumOff val="5000"/>
                  </a:schemeClr>
                </a:solidFill>
                <a:effectLst/>
                <a:uFill>
                  <a:solidFill>
                    <a:srgbClr val="C00000"/>
                  </a:solidFill>
                </a:uFill>
                <a:latin typeface="Arial" panose="020B0604020202020204" pitchFamily="34" charset="0"/>
                <a:cs typeface="Arial" panose="020B0604020202020204" pitchFamily="34" charset="0"/>
              </a:rPr>
              <a:t> and </a:t>
            </a:r>
            <a:r>
              <a:rPr lang="en-US" sz="2400" b="1" i="0" u="sng" dirty="0">
                <a:solidFill>
                  <a:srgbClr val="C00000"/>
                </a:solidFill>
                <a:effectLst/>
                <a:uFill>
                  <a:solidFill>
                    <a:srgbClr val="C00000"/>
                  </a:solidFill>
                </a:uFill>
                <a:latin typeface="Arial" panose="020B0604020202020204" pitchFamily="34" charset="0"/>
                <a:cs typeface="Arial" panose="020B0604020202020204" pitchFamily="34" charset="0"/>
              </a:rPr>
              <a:t>wept</a:t>
            </a:r>
            <a:r>
              <a:rPr lang="en-US" sz="2400" b="1" i="0" u="sng" dirty="0">
                <a:solidFill>
                  <a:schemeClr val="tx1">
                    <a:lumMod val="95000"/>
                    <a:lumOff val="5000"/>
                  </a:schemeClr>
                </a:solidFill>
                <a:effectLst/>
                <a:uFill>
                  <a:solidFill>
                    <a:srgbClr val="C00000"/>
                  </a:solidFill>
                </a:uFill>
                <a:latin typeface="Arial" panose="020B0604020202020204" pitchFamily="34" charset="0"/>
                <a:cs typeface="Arial" panose="020B0604020202020204" pitchFamily="34" charset="0"/>
              </a:rPr>
              <a:t>, and </a:t>
            </a:r>
            <a:r>
              <a:rPr lang="en-US" sz="2400" b="1" i="0" u="sng" dirty="0">
                <a:solidFill>
                  <a:srgbClr val="C00000"/>
                </a:solidFill>
                <a:effectLst/>
                <a:uFill>
                  <a:solidFill>
                    <a:srgbClr val="C00000"/>
                  </a:solidFill>
                </a:uFill>
                <a:latin typeface="Arial" panose="020B0604020202020204" pitchFamily="34" charset="0"/>
                <a:cs typeface="Arial" panose="020B0604020202020204" pitchFamily="34" charset="0"/>
              </a:rPr>
              <a:t>mourned</a:t>
            </a:r>
            <a:r>
              <a:rPr lang="en-US" sz="2400" b="1" i="0" u="sng" dirty="0">
                <a:solidFill>
                  <a:schemeClr val="tx1">
                    <a:lumMod val="95000"/>
                    <a:lumOff val="5000"/>
                  </a:schemeClr>
                </a:solidFill>
                <a:effectLst/>
                <a:uFill>
                  <a:solidFill>
                    <a:srgbClr val="C00000"/>
                  </a:solidFill>
                </a:uFill>
                <a:latin typeface="Arial" panose="020B0604020202020204" pitchFamily="34" charset="0"/>
                <a:cs typeface="Arial" panose="020B0604020202020204" pitchFamily="34" charset="0"/>
              </a:rPr>
              <a:t> certain days, and </a:t>
            </a:r>
            <a:r>
              <a:rPr lang="en-US" sz="2400" b="1" i="0" u="sng" dirty="0">
                <a:solidFill>
                  <a:srgbClr val="C00000"/>
                </a:solidFill>
                <a:effectLst/>
                <a:uFill>
                  <a:solidFill>
                    <a:srgbClr val="C00000"/>
                  </a:solidFill>
                </a:uFill>
                <a:latin typeface="Arial" panose="020B0604020202020204" pitchFamily="34" charset="0"/>
                <a:cs typeface="Arial" panose="020B0604020202020204" pitchFamily="34" charset="0"/>
              </a:rPr>
              <a:t>fasted</a:t>
            </a:r>
            <a:r>
              <a:rPr lang="en-US" sz="2400" b="1" i="0" u="sng" dirty="0">
                <a:solidFill>
                  <a:schemeClr val="tx1">
                    <a:lumMod val="95000"/>
                    <a:lumOff val="5000"/>
                  </a:schemeClr>
                </a:solidFill>
                <a:effectLst/>
                <a:uFill>
                  <a:solidFill>
                    <a:srgbClr val="C00000"/>
                  </a:solidFill>
                </a:uFill>
                <a:latin typeface="Arial" panose="020B0604020202020204" pitchFamily="34" charset="0"/>
                <a:cs typeface="Arial" panose="020B0604020202020204" pitchFamily="34" charset="0"/>
              </a:rPr>
              <a:t>, and </a:t>
            </a:r>
            <a:r>
              <a:rPr lang="en-US" sz="2400" b="1" i="0" u="sng" dirty="0">
                <a:solidFill>
                  <a:srgbClr val="C00000"/>
                </a:solidFill>
                <a:effectLst/>
                <a:uFill>
                  <a:solidFill>
                    <a:srgbClr val="C00000"/>
                  </a:solidFill>
                </a:uFill>
                <a:latin typeface="Arial" panose="020B0604020202020204" pitchFamily="34" charset="0"/>
                <a:cs typeface="Arial" panose="020B0604020202020204" pitchFamily="34" charset="0"/>
              </a:rPr>
              <a:t>prayed</a:t>
            </a:r>
            <a:r>
              <a:rPr lang="en-US" sz="2400" b="1" i="0" u="sng" dirty="0">
                <a:solidFill>
                  <a:schemeClr val="tx1">
                    <a:lumMod val="95000"/>
                    <a:lumOff val="5000"/>
                  </a:schemeClr>
                </a:solidFill>
                <a:effectLst/>
                <a:uFill>
                  <a:solidFill>
                    <a:srgbClr val="C00000"/>
                  </a:solidFill>
                </a:uFill>
                <a:latin typeface="Arial" panose="020B0604020202020204" pitchFamily="34" charset="0"/>
                <a:cs typeface="Arial" panose="020B0604020202020204" pitchFamily="34" charset="0"/>
              </a:rPr>
              <a:t> before the GOD of H</a:t>
            </a:r>
            <a:r>
              <a:rPr lang="en-US" sz="2400" b="1" i="0" u="sng" cap="small" dirty="0">
                <a:solidFill>
                  <a:schemeClr val="tx1">
                    <a:lumMod val="95000"/>
                    <a:lumOff val="5000"/>
                  </a:schemeClr>
                </a:solidFill>
                <a:effectLst/>
                <a:uFill>
                  <a:solidFill>
                    <a:srgbClr val="C00000"/>
                  </a:solidFill>
                </a:uFill>
                <a:latin typeface="Arial" panose="020B0604020202020204" pitchFamily="34" charset="0"/>
                <a:cs typeface="Arial" panose="020B0604020202020204" pitchFamily="34" charset="0"/>
              </a:rPr>
              <a:t>eaven</a:t>
            </a:r>
            <a:r>
              <a:rPr lang="en-US" sz="2400" b="1" i="0" u="sng" dirty="0">
                <a:solidFill>
                  <a:schemeClr val="tx1">
                    <a:lumMod val="95000"/>
                    <a:lumOff val="5000"/>
                  </a:schemeClr>
                </a:solidFill>
                <a:effectLst/>
                <a:uFill>
                  <a:solidFill>
                    <a:srgbClr val="C00000"/>
                  </a:solidFill>
                </a:uFill>
                <a:latin typeface="Arial" panose="020B0604020202020204" pitchFamily="34" charset="0"/>
                <a:cs typeface="Arial" panose="020B0604020202020204" pitchFamily="34" charset="0"/>
              </a:rPr>
              <a:t>,</a:t>
            </a:r>
          </a:p>
          <a:p>
            <a:endParaRPr lang="en-US" sz="800" b="1" u="sng" dirty="0">
              <a:solidFill>
                <a:schemeClr val="tx1">
                  <a:lumMod val="95000"/>
                  <a:lumOff val="5000"/>
                </a:schemeClr>
              </a:solidFill>
              <a:uFill>
                <a:solidFill>
                  <a:srgbClr val="C00000"/>
                </a:solidFill>
              </a:uFill>
              <a:latin typeface="Arial" panose="020B0604020202020204" pitchFamily="34" charset="0"/>
              <a:cs typeface="Arial" panose="020B0604020202020204" pitchFamily="34" charset="0"/>
            </a:endParaRPr>
          </a:p>
          <a:p>
            <a:endParaRPr lang="en-US" sz="800" b="1" u="sng" dirty="0">
              <a:solidFill>
                <a:schemeClr val="tx1">
                  <a:lumMod val="95000"/>
                  <a:lumOff val="5000"/>
                </a:schemeClr>
              </a:solidFill>
              <a:uFill>
                <a:solidFill>
                  <a:srgbClr val="C00000"/>
                </a:solidFill>
              </a:uFill>
              <a:latin typeface="Arial" panose="020B0604020202020204" pitchFamily="34" charset="0"/>
              <a:cs typeface="Arial" panose="020B0604020202020204" pitchFamily="34" charset="0"/>
            </a:endParaRPr>
          </a:p>
          <a:p>
            <a:r>
              <a:rPr lang="en-US" sz="2400" b="1" baseline="30000" dirty="0">
                <a:solidFill>
                  <a:schemeClr val="tx1">
                    <a:lumMod val="95000"/>
                    <a:lumOff val="5000"/>
                  </a:schemeClr>
                </a:solidFill>
                <a:uFill>
                  <a:solidFill>
                    <a:srgbClr val="C00000"/>
                  </a:solidFill>
                </a:uFill>
                <a:latin typeface="Arial" panose="020B0604020202020204" pitchFamily="34" charset="0"/>
                <a:cs typeface="Arial" panose="020B0604020202020204" pitchFamily="34" charset="0"/>
              </a:rPr>
              <a:t>5</a:t>
            </a:r>
            <a:r>
              <a:rPr lang="en-US" sz="2400" b="1" dirty="0">
                <a:solidFill>
                  <a:schemeClr val="tx1">
                    <a:lumMod val="95000"/>
                    <a:lumOff val="5000"/>
                  </a:schemeClr>
                </a:solidFill>
                <a:uFill>
                  <a:solidFill>
                    <a:srgbClr val="C00000"/>
                  </a:solidFill>
                </a:uFill>
                <a:latin typeface="Arial" panose="020B0604020202020204" pitchFamily="34" charset="0"/>
                <a:cs typeface="Arial" panose="020B0604020202020204" pitchFamily="34" charset="0"/>
              </a:rPr>
              <a:t> And said, I </a:t>
            </a:r>
            <a:r>
              <a:rPr lang="en-US" sz="2400" b="1" u="sng" dirty="0">
                <a:solidFill>
                  <a:schemeClr val="tx1">
                    <a:lumMod val="95000"/>
                    <a:lumOff val="5000"/>
                  </a:schemeClr>
                </a:solidFill>
                <a:uFill>
                  <a:solidFill>
                    <a:srgbClr val="C00000"/>
                  </a:solidFill>
                </a:uFill>
                <a:latin typeface="Arial" panose="020B0604020202020204" pitchFamily="34" charset="0"/>
                <a:cs typeface="Arial" panose="020B0604020202020204" pitchFamily="34" charset="0"/>
              </a:rPr>
              <a:t>beseech</a:t>
            </a:r>
            <a:r>
              <a:rPr lang="en-US" sz="2400" b="1" dirty="0">
                <a:solidFill>
                  <a:schemeClr val="tx1">
                    <a:lumMod val="95000"/>
                    <a:lumOff val="5000"/>
                  </a:schemeClr>
                </a:solidFill>
                <a:uFill>
                  <a:solidFill>
                    <a:srgbClr val="C00000"/>
                  </a:solidFill>
                </a:uFill>
                <a:latin typeface="Arial" panose="020B0604020202020204" pitchFamily="34" charset="0"/>
                <a:cs typeface="Arial" panose="020B0604020202020204" pitchFamily="34" charset="0"/>
              </a:rPr>
              <a:t> thee, </a:t>
            </a:r>
            <a:r>
              <a:rPr lang="en-US" sz="2400" b="1" u="sng" dirty="0">
                <a:solidFill>
                  <a:schemeClr val="tx1">
                    <a:lumMod val="95000"/>
                    <a:lumOff val="5000"/>
                  </a:schemeClr>
                </a:solidFill>
                <a:uFill>
                  <a:solidFill>
                    <a:srgbClr val="C00000"/>
                  </a:solidFill>
                </a:uFill>
                <a:latin typeface="Arial" panose="020B0604020202020204" pitchFamily="34" charset="0"/>
                <a:cs typeface="Arial" panose="020B0604020202020204" pitchFamily="34" charset="0"/>
              </a:rPr>
              <a:t>O LORD GOD of HEAVEN</a:t>
            </a:r>
            <a:r>
              <a:rPr lang="en-US" sz="2400" b="1" dirty="0">
                <a:solidFill>
                  <a:schemeClr val="tx1">
                    <a:lumMod val="95000"/>
                    <a:lumOff val="5000"/>
                  </a:schemeClr>
                </a:solidFill>
                <a:uFill>
                  <a:solidFill>
                    <a:srgbClr val="C00000"/>
                  </a:solidFill>
                </a:uFill>
                <a:latin typeface="Arial" panose="020B0604020202020204" pitchFamily="34" charset="0"/>
                <a:cs typeface="Arial" panose="020B0604020202020204" pitchFamily="34" charset="0"/>
              </a:rPr>
              <a:t>....</a:t>
            </a:r>
            <a:endParaRPr lang="en-US" sz="3600" baseline="30000" dirty="0">
              <a:uFill>
                <a:solidFill>
                  <a:srgbClr val="C00000"/>
                </a:solidFill>
              </a:uFill>
              <a:latin typeface="Arial Black" panose="020B0A04020102020204" pitchFamily="34" charset="0"/>
            </a:endParaRPr>
          </a:p>
        </p:txBody>
      </p:sp>
      <p:sp>
        <p:nvSpPr>
          <p:cNvPr id="12" name="TextBox 11">
            <a:extLst>
              <a:ext uri="{FF2B5EF4-FFF2-40B4-BE49-F238E27FC236}">
                <a16:creationId xmlns:a16="http://schemas.microsoft.com/office/drawing/2014/main" id="{F17FE65C-35ED-A0A1-FE00-9D6D7A22C4A2}"/>
              </a:ext>
            </a:extLst>
          </p:cNvPr>
          <p:cNvSpPr txBox="1"/>
          <p:nvPr/>
        </p:nvSpPr>
        <p:spPr>
          <a:xfrm>
            <a:off x="1915886" y="1222828"/>
            <a:ext cx="8360228" cy="646331"/>
          </a:xfrm>
          <a:prstGeom prst="rect">
            <a:avLst/>
          </a:prstGeom>
          <a:noFill/>
          <a:ln w="31750">
            <a:solidFill>
              <a:srgbClr val="C00000"/>
            </a:solidFill>
          </a:ln>
        </p:spPr>
        <p:txBody>
          <a:bodyPr wrap="square" rtlCol="0">
            <a:spAutoFit/>
          </a:bodyPr>
          <a:lstStyle/>
          <a:p>
            <a:pPr algn="ctr"/>
            <a:r>
              <a:rPr lang="en-US" sz="3600" dirty="0">
                <a:solidFill>
                  <a:srgbClr val="C00000"/>
                </a:solidFill>
                <a:latin typeface="Arial Black" panose="020B0A04020102020204" pitchFamily="34" charset="0"/>
              </a:rPr>
              <a:t>BUILD</a:t>
            </a:r>
            <a:r>
              <a:rPr lang="en-US" sz="3600" dirty="0">
                <a:latin typeface="Arial Black" panose="020B0A04020102020204" pitchFamily="34" charset="0"/>
              </a:rPr>
              <a:t> </a:t>
            </a:r>
            <a:r>
              <a:rPr lang="en-US" sz="3600" u="heavy" dirty="0">
                <a:uFill>
                  <a:solidFill>
                    <a:srgbClr val="C00000"/>
                  </a:solidFill>
                </a:uFill>
                <a:latin typeface="Arial Black" panose="020B0A04020102020204" pitchFamily="34" charset="0"/>
              </a:rPr>
              <a:t>TO LAST</a:t>
            </a:r>
            <a:r>
              <a:rPr lang="en-US" sz="3600" dirty="0">
                <a:latin typeface="Arial Black" panose="020B0A04020102020204" pitchFamily="34" charset="0"/>
              </a:rPr>
              <a:t> – </a:t>
            </a:r>
            <a:r>
              <a:rPr lang="en-US" sz="3600" dirty="0">
                <a:solidFill>
                  <a:srgbClr val="C00000"/>
                </a:solidFill>
                <a:latin typeface="Arial Black" panose="020B0A04020102020204" pitchFamily="34" charset="0"/>
              </a:rPr>
              <a:t>FIGHT</a:t>
            </a:r>
            <a:r>
              <a:rPr lang="en-US" sz="3600" dirty="0">
                <a:latin typeface="Arial Black" panose="020B0A04020102020204" pitchFamily="34" charset="0"/>
              </a:rPr>
              <a:t> </a:t>
            </a:r>
            <a:r>
              <a:rPr lang="en-US" sz="3600" u="heavy" dirty="0">
                <a:uFill>
                  <a:solidFill>
                    <a:srgbClr val="C00000"/>
                  </a:solidFill>
                </a:uFill>
                <a:latin typeface="Arial Black" panose="020B0A04020102020204" pitchFamily="34" charset="0"/>
              </a:rPr>
              <a:t>TO WIN</a:t>
            </a:r>
            <a:r>
              <a:rPr lang="en-US" sz="3600" dirty="0">
                <a:latin typeface="Arial Black" panose="020B0A04020102020204" pitchFamily="34" charset="0"/>
              </a:rPr>
              <a:t> </a:t>
            </a:r>
          </a:p>
        </p:txBody>
      </p:sp>
      <p:sp>
        <p:nvSpPr>
          <p:cNvPr id="13" name="TextBox 12">
            <a:extLst>
              <a:ext uri="{FF2B5EF4-FFF2-40B4-BE49-F238E27FC236}">
                <a16:creationId xmlns:a16="http://schemas.microsoft.com/office/drawing/2014/main" id="{531D0F7B-339B-0195-743F-6A24C0E054AA}"/>
              </a:ext>
            </a:extLst>
          </p:cNvPr>
          <p:cNvSpPr txBox="1"/>
          <p:nvPr/>
        </p:nvSpPr>
        <p:spPr>
          <a:xfrm>
            <a:off x="3447143" y="2234323"/>
            <a:ext cx="5297714" cy="646331"/>
          </a:xfrm>
          <a:prstGeom prst="rect">
            <a:avLst/>
          </a:prstGeom>
          <a:noFill/>
          <a:ln w="31750">
            <a:solidFill>
              <a:srgbClr val="C00000"/>
            </a:solidFill>
          </a:ln>
        </p:spPr>
        <p:txBody>
          <a:bodyPr wrap="square" rtlCol="0">
            <a:spAutoFit/>
          </a:bodyPr>
          <a:lstStyle/>
          <a:p>
            <a:pPr algn="ctr"/>
            <a:r>
              <a:rPr lang="en-US" sz="3600" dirty="0">
                <a:latin typeface="Arial Black" panose="020B0A04020102020204" pitchFamily="34" charset="0"/>
              </a:rPr>
              <a:t>J</a:t>
            </a:r>
            <a:r>
              <a:rPr lang="en-US" sz="3600" cap="small" dirty="0">
                <a:latin typeface="Arial Black" panose="020B0A04020102020204" pitchFamily="34" charset="0"/>
              </a:rPr>
              <a:t>anuary</a:t>
            </a:r>
            <a:r>
              <a:rPr lang="en-US" sz="3600" dirty="0">
                <a:latin typeface="Arial Black" panose="020B0A04020102020204" pitchFamily="34" charset="0"/>
              </a:rPr>
              <a:t> 21, 2024</a:t>
            </a:r>
          </a:p>
        </p:txBody>
      </p:sp>
      <p:sp>
        <p:nvSpPr>
          <p:cNvPr id="15" name="TextBox 14">
            <a:extLst>
              <a:ext uri="{FF2B5EF4-FFF2-40B4-BE49-F238E27FC236}">
                <a16:creationId xmlns:a16="http://schemas.microsoft.com/office/drawing/2014/main" id="{ACE644AC-9E80-7274-CC55-CB782D3730E6}"/>
              </a:ext>
            </a:extLst>
          </p:cNvPr>
          <p:cNvSpPr txBox="1"/>
          <p:nvPr/>
        </p:nvSpPr>
        <p:spPr>
          <a:xfrm>
            <a:off x="11186122" y="63500"/>
            <a:ext cx="332778"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14732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6889C6-932F-891E-61CF-29A6A7CA3369}"/>
              </a:ext>
            </a:extLst>
          </p:cNvPr>
          <p:cNvSpPr txBox="1"/>
          <p:nvPr/>
        </p:nvSpPr>
        <p:spPr>
          <a:xfrm>
            <a:off x="500743" y="246746"/>
            <a:ext cx="11190515" cy="6432530"/>
          </a:xfrm>
          <a:prstGeom prst="rect">
            <a:avLst/>
          </a:prstGeom>
          <a:noFill/>
          <a:ln w="31750">
            <a:solidFill>
              <a:schemeClr val="tx1">
                <a:lumMod val="95000"/>
                <a:lumOff val="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a:t>
            </a:r>
            <a:r>
              <a:rPr kumimoji="0" lang="en-US" sz="4400" b="0" i="0" u="none" strike="noStrike" kern="1200" cap="small" spc="0" normalizeH="0" baseline="0" noProof="0" dirty="0">
                <a:ln>
                  <a:noFill/>
                </a:ln>
                <a:solidFill>
                  <a:prstClr val="black"/>
                </a:solidFill>
                <a:effectLst/>
                <a:uLnTx/>
                <a:uFillTx/>
                <a:latin typeface="Arial Black" panose="020B0A04020102020204" pitchFamily="34" charset="0"/>
                <a:ea typeface="+mn-ea"/>
                <a:cs typeface="+mn-cs"/>
              </a:rPr>
              <a:t>ot</a:t>
            </a: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 S</a:t>
            </a:r>
            <a:r>
              <a:rPr kumimoji="0" lang="en-US" sz="4400" b="0" i="0" u="none" strike="noStrike" kern="1200" cap="small" spc="0" normalizeH="0" baseline="0" noProof="0" dirty="0">
                <a:ln>
                  <a:noFill/>
                </a:ln>
                <a:solidFill>
                  <a:prstClr val="black"/>
                </a:solidFill>
                <a:effectLst/>
                <a:uLnTx/>
                <a:uFillTx/>
                <a:latin typeface="Arial Black" panose="020B0A04020102020204" pitchFamily="34" charset="0"/>
                <a:ea typeface="+mn-ea"/>
                <a:cs typeface="+mn-cs"/>
              </a:rPr>
              <a:t>ermon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small" spc="0" normalizeH="0" baseline="0" noProof="0" dirty="0">
                <a:ln>
                  <a:noFill/>
                </a:ln>
                <a:solidFill>
                  <a:srgbClr val="C00000"/>
                </a:solidFill>
                <a:effectLst/>
                <a:uLnTx/>
                <a:uFillTx/>
                <a:latin typeface="Arial Black" panose="020B0A04020102020204" pitchFamily="34" charset="0"/>
                <a:ea typeface="+mn-ea"/>
                <a:cs typeface="+mn-cs"/>
              </a:rPr>
              <a:t>J</a:t>
            </a:r>
            <a:r>
              <a:rPr kumimoji="0" lang="en-US" sz="44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A T</a:t>
            </a:r>
            <a:r>
              <a:rPr kumimoji="0" lang="en-US" sz="44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hought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a:t>
            </a:r>
            <a:r>
              <a:rPr kumimoji="0" lang="en-US" sz="40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"As </a:t>
            </a:r>
            <a:r>
              <a:rPr kumimoji="0" lang="en-US" sz="40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a                of the</a:t>
            </a:r>
            <a:endParaRPr kumimoji="0" lang="en-US" sz="4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a:t>
            </a:r>
            <a:r>
              <a:rPr kumimoji="0" lang="en-US" sz="40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Y</a:t>
            </a:r>
            <a:r>
              <a:rPr kumimoji="0" lang="en-US" sz="40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our</a:t>
            </a:r>
            <a:r>
              <a:rPr kumimoji="0" lang="en-US" sz="40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L</a:t>
            </a:r>
            <a:r>
              <a:rPr kumimoji="0" lang="en-US" sz="40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esson</a:t>
            </a:r>
            <a:r>
              <a:rPr kumimoji="0" lang="en-US" sz="40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a:t>
            </a:r>
            <a:r>
              <a:rPr kumimoji="0" lang="en-US" sz="40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have              and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a:t>
            </a:r>
            <a:r>
              <a:rPr kumimoji="0" lang="en-US" sz="2800" b="0"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WWW</a:t>
            </a:r>
            <a:r>
              <a:rPr kumimoji="0" lang="en-US" sz="800" b="0" i="0" u="none" strike="noStrike" kern="1200" cap="small" spc="0" normalizeH="0" baseline="0" noProof="0" dirty="0">
                <a:ln>
                  <a:noFill/>
                </a:ln>
                <a:solidFill>
                  <a:prstClr val="black">
                    <a:lumMod val="95000"/>
                    <a:lumOff val="5000"/>
                  </a:prstClr>
                </a:solidFill>
                <a:effectLst/>
                <a:uLnTx/>
                <a:uFillTx/>
                <a:latin typeface="Arial Black" panose="020B0A04020102020204" pitchFamily="34" charset="0"/>
                <a:ea typeface="+mn-ea"/>
                <a:cs typeface="+mn-cs"/>
              </a:rPr>
              <a:t>                            </a:t>
            </a:r>
          </a:p>
        </p:txBody>
      </p:sp>
      <p:sp>
        <p:nvSpPr>
          <p:cNvPr id="5" name="TextBox 4">
            <a:extLst>
              <a:ext uri="{FF2B5EF4-FFF2-40B4-BE49-F238E27FC236}">
                <a16:creationId xmlns:a16="http://schemas.microsoft.com/office/drawing/2014/main" id="{0896286B-E763-1904-09DD-5D2F37EFB622}"/>
              </a:ext>
            </a:extLst>
          </p:cNvPr>
          <p:cNvSpPr txBox="1"/>
          <p:nvPr/>
        </p:nvSpPr>
        <p:spPr>
          <a:xfrm>
            <a:off x="4920346" y="2630713"/>
            <a:ext cx="2496455" cy="707886"/>
          </a:xfrm>
          <a:prstGeom prst="rect">
            <a:avLst/>
          </a:prstGeom>
          <a:ln w="3175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a:t>
            </a:r>
            <a:r>
              <a:rPr kumimoji="0" lang="en-US" sz="4000" b="0" i="0" u="none" strike="noStrike" kern="1200" cap="small" spc="0" normalizeH="0" baseline="0" noProof="0" dirty="0">
                <a:ln>
                  <a:noFill/>
                </a:ln>
                <a:solidFill>
                  <a:prstClr val="black"/>
                </a:solidFill>
                <a:effectLst/>
                <a:uLnTx/>
                <a:uFillTx/>
                <a:latin typeface="Arial Black" panose="020B0A04020102020204" pitchFamily="34" charset="0"/>
                <a:ea typeface="+mn-ea"/>
                <a:cs typeface="+mn-cs"/>
              </a:rPr>
              <a:t>eacher</a:t>
            </a:r>
          </a:p>
        </p:txBody>
      </p:sp>
      <p:sp>
        <p:nvSpPr>
          <p:cNvPr id="6" name="TextBox 5">
            <a:extLst>
              <a:ext uri="{FF2B5EF4-FFF2-40B4-BE49-F238E27FC236}">
                <a16:creationId xmlns:a16="http://schemas.microsoft.com/office/drawing/2014/main" id="{A0096656-DA58-B554-4009-F5EBD3F5EEDD}"/>
              </a:ext>
            </a:extLst>
          </p:cNvPr>
          <p:cNvSpPr txBox="1"/>
          <p:nvPr/>
        </p:nvSpPr>
        <p:spPr>
          <a:xfrm>
            <a:off x="3962401" y="3507484"/>
            <a:ext cx="4267199" cy="769441"/>
          </a:xfrm>
          <a:prstGeom prst="rect">
            <a:avLst/>
          </a:prstGeom>
          <a:noFill/>
          <a:ln w="317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a:t>
            </a:r>
            <a:r>
              <a:rPr kumimoji="0" lang="en-US" sz="4400" b="0" i="0" u="none" strike="noStrike" kern="1200" cap="small" spc="0" normalizeH="0" baseline="0" noProof="0" dirty="0">
                <a:ln>
                  <a:noFill/>
                </a:ln>
                <a:solidFill>
                  <a:prstClr val="black"/>
                </a:solidFill>
                <a:effectLst/>
                <a:uLnTx/>
                <a:uFillTx/>
                <a:latin typeface="Arial Black" panose="020B0A04020102020204" pitchFamily="34" charset="0"/>
                <a:ea typeface="+mn-ea"/>
                <a:cs typeface="+mn-cs"/>
              </a:rPr>
              <a:t>ord</a:t>
            </a: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4400" b="0" i="0" u="none" strike="noStrike" kern="1200" cap="small" spc="0" normalizeH="0" baseline="0" noProof="0" dirty="0">
                <a:ln>
                  <a:noFill/>
                </a:ln>
                <a:solidFill>
                  <a:prstClr val="black"/>
                </a:solidFill>
                <a:effectLst/>
                <a:uLnTx/>
                <a:uFillTx/>
                <a:latin typeface="Arial Black" panose="020B0A04020102020204" pitchFamily="34" charset="0"/>
                <a:ea typeface="+mn-ea"/>
                <a:cs typeface="+mn-cs"/>
              </a:rPr>
              <a:t>of</a:t>
            </a: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GOD</a:t>
            </a:r>
          </a:p>
        </p:txBody>
      </p:sp>
      <p:sp>
        <p:nvSpPr>
          <p:cNvPr id="7" name="TextBox 6">
            <a:extLst>
              <a:ext uri="{FF2B5EF4-FFF2-40B4-BE49-F238E27FC236}">
                <a16:creationId xmlns:a16="http://schemas.microsoft.com/office/drawing/2014/main" id="{4CDC1F31-8484-B72A-3ECB-BB5AF587AD0E}"/>
              </a:ext>
            </a:extLst>
          </p:cNvPr>
          <p:cNvSpPr txBox="1"/>
          <p:nvPr/>
        </p:nvSpPr>
        <p:spPr>
          <a:xfrm>
            <a:off x="7220857" y="4399486"/>
            <a:ext cx="1836058" cy="707886"/>
          </a:xfrm>
          <a:prstGeom prst="rect">
            <a:avLst/>
          </a:prstGeom>
          <a:noFill/>
          <a:ln w="31750">
            <a:solidFill>
              <a:schemeClr val="tx1">
                <a:lumMod val="95000"/>
                <a:lumOff val="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MUST</a:t>
            </a:r>
          </a:p>
        </p:txBody>
      </p:sp>
      <p:sp>
        <p:nvSpPr>
          <p:cNvPr id="8" name="TextBox 7">
            <a:extLst>
              <a:ext uri="{FF2B5EF4-FFF2-40B4-BE49-F238E27FC236}">
                <a16:creationId xmlns:a16="http://schemas.microsoft.com/office/drawing/2014/main" id="{C323C54A-730E-C0DB-8E29-F274F083BFBB}"/>
              </a:ext>
            </a:extLst>
          </p:cNvPr>
          <p:cNvSpPr txBox="1"/>
          <p:nvPr/>
        </p:nvSpPr>
        <p:spPr>
          <a:xfrm>
            <a:off x="3889833" y="5261251"/>
            <a:ext cx="2104572" cy="769441"/>
          </a:xfrm>
          <a:prstGeom prst="rect">
            <a:avLst/>
          </a:prstGeom>
          <a:solidFill>
            <a:srgbClr val="FFFF00"/>
          </a:solidFill>
          <a:ln w="317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Intent</a:t>
            </a:r>
          </a:p>
        </p:txBody>
      </p:sp>
      <p:sp>
        <p:nvSpPr>
          <p:cNvPr id="9" name="TextBox 8">
            <a:extLst>
              <a:ext uri="{FF2B5EF4-FFF2-40B4-BE49-F238E27FC236}">
                <a16:creationId xmlns:a16="http://schemas.microsoft.com/office/drawing/2014/main" id="{1E3CB1FE-FF75-39B5-0B22-6C305396B0E2}"/>
              </a:ext>
            </a:extLst>
          </p:cNvPr>
          <p:cNvSpPr txBox="1"/>
          <p:nvPr/>
        </p:nvSpPr>
        <p:spPr>
          <a:xfrm>
            <a:off x="7286179" y="5261250"/>
            <a:ext cx="2830285" cy="769441"/>
          </a:xfrm>
          <a:prstGeom prst="rect">
            <a:avLst/>
          </a:prstGeom>
          <a:noFill/>
          <a:ln w="317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Content!</a:t>
            </a:r>
          </a:p>
        </p:txBody>
      </p:sp>
      <p:sp>
        <p:nvSpPr>
          <p:cNvPr id="2" name="TextBox 1">
            <a:extLst>
              <a:ext uri="{FF2B5EF4-FFF2-40B4-BE49-F238E27FC236}">
                <a16:creationId xmlns:a16="http://schemas.microsoft.com/office/drawing/2014/main" id="{54B5A9FD-A978-9577-6FB7-4CF9011F4180}"/>
              </a:ext>
            </a:extLst>
          </p:cNvPr>
          <p:cNvSpPr txBox="1"/>
          <p:nvPr/>
        </p:nvSpPr>
        <p:spPr>
          <a:xfrm>
            <a:off x="11186122" y="330200"/>
            <a:ext cx="332778"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42901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3F9052-D7E5-4728-8602-4BD9F0CD8CB5}"/>
              </a:ext>
            </a:extLst>
          </p:cNvPr>
          <p:cNvSpPr txBox="1"/>
          <p:nvPr/>
        </p:nvSpPr>
        <p:spPr>
          <a:xfrm>
            <a:off x="328863" y="223448"/>
            <a:ext cx="11534274" cy="6109365"/>
          </a:xfrm>
          <a:prstGeom prst="rect">
            <a:avLst/>
          </a:prstGeom>
          <a:ln w="31750">
            <a:solidFill>
              <a:schemeClr val="tx1">
                <a:lumMod val="95000"/>
                <a:lumOff val="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heavy"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Teaching Purpose</a:t>
            </a:r>
            <a:r>
              <a:rPr lang="en-US" sz="2400" b="1" dirty="0">
                <a:solidFill>
                  <a:prstClr val="black"/>
                </a:solidFill>
                <a:highlight>
                  <a:srgbClr val="FFFF00"/>
                </a:highlight>
                <a:latin typeface="Arial" panose="020B0604020202020204" pitchFamily="34" charset="0"/>
                <a:ea typeface="Calibri" panose="020F0502020204030204" pitchFamily="34" charset="0"/>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Answers the question, “</a:t>
            </a:r>
            <a:r>
              <a:rPr kumimoji="0" lang="en-US" sz="2400" b="1" i="0" u="none" strike="noStrike" kern="1200" cap="none" spc="0" normalizeH="0" baseline="0" noProof="0" dirty="0">
                <a:ln>
                  <a:noFill/>
                </a:ln>
                <a:solidFill>
                  <a:prstClr val="black"/>
                </a:solidFill>
                <a:effectLst/>
                <a:highlight>
                  <a:srgbClr val="FFFF00"/>
                </a:highlight>
                <a:uLnTx/>
                <a:uFill>
                  <a:solidFill>
                    <a:srgbClr val="C00000"/>
                  </a:solidFill>
                </a:uFill>
                <a:latin typeface="Arial" panose="020B0604020202020204" pitchFamily="34" charset="0"/>
                <a:ea typeface="Calibri" panose="020F0502020204030204" pitchFamily="34" charset="0"/>
                <a:cs typeface="Arial" panose="020B0604020202020204" pitchFamily="34" charset="0"/>
              </a:rPr>
              <a:t>How</a:t>
            </a:r>
            <a:r>
              <a:rPr kumimoji="0" lang="en-US" sz="2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 should I understand this verse?”  Is the passage dealing with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Sermonic Principle(s)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Answers the </a:t>
            </a:r>
            <a:r>
              <a:rPr kumimoji="0" lang="en-US" sz="2400" b="1" i="0" u="none" strike="noStrike" kern="1200" cap="none" spc="0" normalizeH="0" baseline="0" noProof="0" dirty="0">
                <a:ln>
                  <a:noFill/>
                </a:ln>
                <a:solidFill>
                  <a:srgbClr val="C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Question</a:t>
            </a:r>
            <a:r>
              <a:rPr kumimoji="0" lang="en-US" sz="2400" b="1" i="0" u="none" strike="noStrike" kern="1200" cap="none" spc="0" normalizeH="0" baseline="0" noProof="0" dirty="0">
                <a:ln>
                  <a:noFill/>
                </a:ln>
                <a:solidFill>
                  <a:prstClr val="black">
                    <a:lumMod val="95000"/>
                    <a:lumOff val="5000"/>
                  </a:prstClr>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 “What’s in it, or What’s the take away for 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lumMod val="95000"/>
                  <a:lumOff val="5000"/>
                </a:prstClr>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1) </a:t>
            </a:r>
            <a:r>
              <a:rPr kumimoji="0" lang="en-US" sz="2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The Book of Nehemiah is the </a:t>
            </a:r>
            <a:r>
              <a:rPr kumimoji="0" lang="en-US" sz="24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classic book</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in the Bible on the matter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of </a:t>
            </a:r>
            <a:r>
              <a:rPr kumimoji="0" lang="en-US" sz="24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Personal Service</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2) </a:t>
            </a:r>
            <a:r>
              <a:rPr kumimoji="0" lang="en-US" sz="2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No </a:t>
            </a:r>
            <a:r>
              <a:rPr kumimoji="0" lang="en-US" sz="24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SERVICE</a:t>
            </a:r>
            <a:r>
              <a:rPr kumimoji="0" lang="en-US" sz="2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of any kind can be taken on with so much potential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as </a:t>
            </a:r>
            <a:r>
              <a:rPr kumimoji="0" lang="en-US" sz="24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Service</a:t>
            </a:r>
            <a:r>
              <a:rPr kumimoji="0" lang="en-US" sz="2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to </a:t>
            </a:r>
            <a:r>
              <a:rPr kumimoji="0" lang="en-US" sz="2400" b="1" i="0" u="heavy" strike="noStrike" kern="1200" cap="none" spc="0" normalizeH="0" noProof="0" dirty="0">
                <a:ln>
                  <a:noFill/>
                </a:ln>
                <a:solidFill>
                  <a:prstClr val="black">
                    <a:lumMod val="95000"/>
                    <a:lumOff val="5000"/>
                  </a:prstClr>
                </a:solidFill>
                <a:effectLst/>
                <a:uLnTx/>
                <a:uFill>
                  <a:solidFill>
                    <a:srgbClr val="C00000"/>
                  </a:solidFill>
                </a:uFill>
                <a:latin typeface="Arial" panose="020B0604020202020204" pitchFamily="34" charset="0"/>
                <a:ea typeface="Calibri" panose="020F0502020204030204" pitchFamily="34" charset="0"/>
                <a:cs typeface="Arial" panose="020B0604020202020204" pitchFamily="34" charset="0"/>
              </a:rPr>
              <a:t>THE MASTER</a:t>
            </a:r>
            <a:endParaRPr kumimoji="0" lang="en-US" sz="2400" b="1" i="0" u="heavy" strike="noStrike" kern="1200" cap="none" spc="0" normalizeH="0" noProof="0" dirty="0">
              <a:ln>
                <a:noFill/>
              </a:ln>
              <a:solidFill>
                <a:srgbClr val="C00000"/>
              </a:solidFill>
              <a:effectLst/>
              <a:uLnTx/>
              <a:uFill>
                <a:solidFill>
                  <a:srgbClr val="C00000"/>
                </a:solidFill>
              </a:u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D69AD661-4E7E-4F0C-AAA1-C02DEF2D6CF0}"/>
              </a:ext>
            </a:extLst>
          </p:cNvPr>
          <p:cNvGraphicFramePr>
            <a:graphicFrameLocks noGrp="1"/>
          </p:cNvGraphicFramePr>
          <p:nvPr>
            <p:extLst>
              <p:ext uri="{D42A27DB-BD31-4B8C-83A1-F6EECF244321}">
                <p14:modId xmlns:p14="http://schemas.microsoft.com/office/powerpoint/2010/main" val="3313610793"/>
              </p:ext>
            </p:extLst>
          </p:nvPr>
        </p:nvGraphicFramePr>
        <p:xfrm>
          <a:off x="407119" y="1520071"/>
          <a:ext cx="11149260" cy="1965614"/>
        </p:xfrm>
        <a:graphic>
          <a:graphicData uri="http://schemas.openxmlformats.org/drawingml/2006/table">
            <a:tbl>
              <a:tblPr firstRow="1" firstCol="1" bandRow="1"/>
              <a:tblGrid>
                <a:gridCol w="2380918">
                  <a:extLst>
                    <a:ext uri="{9D8B030D-6E8A-4147-A177-3AD203B41FA5}">
                      <a16:colId xmlns:a16="http://schemas.microsoft.com/office/drawing/2014/main" val="1568431829"/>
                    </a:ext>
                  </a:extLst>
                </a:gridCol>
                <a:gridCol w="1962201">
                  <a:extLst>
                    <a:ext uri="{9D8B030D-6E8A-4147-A177-3AD203B41FA5}">
                      <a16:colId xmlns:a16="http://schemas.microsoft.com/office/drawing/2014/main" val="250615733"/>
                    </a:ext>
                  </a:extLst>
                </a:gridCol>
                <a:gridCol w="2109988">
                  <a:extLst>
                    <a:ext uri="{9D8B030D-6E8A-4147-A177-3AD203B41FA5}">
                      <a16:colId xmlns:a16="http://schemas.microsoft.com/office/drawing/2014/main" val="452875736"/>
                    </a:ext>
                  </a:extLst>
                </a:gridCol>
                <a:gridCol w="2095765">
                  <a:extLst>
                    <a:ext uri="{9D8B030D-6E8A-4147-A177-3AD203B41FA5}">
                      <a16:colId xmlns:a16="http://schemas.microsoft.com/office/drawing/2014/main" val="4051327770"/>
                    </a:ext>
                  </a:extLst>
                </a:gridCol>
                <a:gridCol w="2600388">
                  <a:extLst>
                    <a:ext uri="{9D8B030D-6E8A-4147-A177-3AD203B41FA5}">
                      <a16:colId xmlns:a16="http://schemas.microsoft.com/office/drawing/2014/main" val="3185118739"/>
                    </a:ext>
                  </a:extLst>
                </a:gridCol>
              </a:tblGrid>
              <a:tr h="211738">
                <a:tc>
                  <a:txBody>
                    <a:bodyPr/>
                    <a:lstStyle/>
                    <a:p>
                      <a:pPr marL="0" marR="0" algn="ctr">
                        <a:lnSpc>
                          <a:spcPct val="107000"/>
                        </a:lnSpc>
                        <a:spcBef>
                          <a:spcPts val="0"/>
                        </a:spcBef>
                        <a:spcAft>
                          <a:spcPts val="0"/>
                        </a:spcAft>
                      </a:pPr>
                      <a:r>
                        <a:rPr lang="en-US" sz="24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marL="0" marR="0" algn="ctr">
                        <a:lnSpc>
                          <a:spcPct val="107000"/>
                        </a:lnSpc>
                        <a:spcBef>
                          <a:spcPts val="0"/>
                        </a:spcBef>
                        <a:spcAft>
                          <a:spcPts val="0"/>
                        </a:spcAft>
                      </a:pPr>
                      <a:r>
                        <a:rPr lang="en-US" sz="24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4240078"/>
                  </a:ext>
                </a:extLst>
              </a:tr>
              <a:tr h="1591662">
                <a:tc>
                  <a:txBody>
                    <a:bodyPr/>
                    <a:lstStyle/>
                    <a:p>
                      <a:pPr marL="0" marR="0" algn="ctr">
                        <a:lnSpc>
                          <a:spcPct val="107000"/>
                        </a:lnSpc>
                        <a:spcBef>
                          <a:spcPts val="0"/>
                        </a:spcBef>
                        <a:spcAft>
                          <a:spcPts val="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2200" b="1" u="heavy" dirty="0">
                          <a:solidFill>
                            <a:srgbClr val="C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Sin</a:t>
                      </a:r>
                      <a:r>
                        <a:rPr lang="en-US" sz="2200" b="1" dirty="0">
                          <a:effectLst/>
                          <a:latin typeface="Arial" panose="020B0604020202020204" pitchFamily="34" charset="0"/>
                          <a:ea typeface="Calibri" panose="020F0502020204030204" pitchFamily="34" charset="0"/>
                          <a:cs typeface="Arial" panose="020B0604020202020204" pitchFamily="34" charset="0"/>
                        </a:rPr>
                        <a:t> to confess and forsake?</a:t>
                      </a:r>
                    </a:p>
                    <a:p>
                      <a:pPr marL="0" marR="0" algn="ctr">
                        <a:lnSpc>
                          <a:spcPct val="107000"/>
                        </a:lnSpc>
                        <a:spcBef>
                          <a:spcPts val="0"/>
                        </a:spcBef>
                        <a:spcAft>
                          <a:spcPts val="0"/>
                        </a:spcAft>
                      </a:pPr>
                      <a:r>
                        <a:rPr lang="en-US" sz="1400" dirty="0">
                          <a:effectLst/>
                          <a:latin typeface="Arial Black" panose="020B0A040201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2200" b="1" u="heavy" dirty="0">
                          <a:solidFill>
                            <a:srgbClr val="C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Promise</a:t>
                      </a:r>
                      <a:r>
                        <a:rPr lang="en-US" sz="2200" b="1"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0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to claim?</a:t>
                      </a:r>
                    </a:p>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4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00" b="1" u="none" strike="noStrike" dirty="0">
                          <a:solidFill>
                            <a:srgbClr val="C00000"/>
                          </a:solidFill>
                          <a:effectLst/>
                          <a:uFill>
                            <a:solidFill>
                              <a:srgbClr val="000000"/>
                            </a:solidFill>
                          </a:uFill>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2200" b="1" u="heavy" dirty="0">
                          <a:solidFill>
                            <a:srgbClr val="C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Example</a:t>
                      </a:r>
                      <a:r>
                        <a:rPr lang="en-US" sz="2200" b="1"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0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to follow?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 b="1" u="none" strike="noStrike" dirty="0">
                          <a:solidFill>
                            <a:srgbClr val="C00000"/>
                          </a:solidFill>
                          <a:effectLst/>
                          <a:uFill>
                            <a:solidFill>
                              <a:srgbClr val="000000"/>
                            </a:solidFill>
                          </a:uFill>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b="1" u="none" strike="noStrike" dirty="0">
                          <a:solidFill>
                            <a:srgbClr val="C00000"/>
                          </a:solidFill>
                          <a:effectLst/>
                          <a:uFill>
                            <a:solidFill>
                              <a:srgbClr val="000000"/>
                            </a:solidFill>
                          </a:uFill>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200" b="1" u="heavy" dirty="0">
                          <a:solidFill>
                            <a:srgbClr val="C00000"/>
                          </a:solidFill>
                          <a:effectLst/>
                          <a:uFill>
                            <a:solidFill>
                              <a:srgbClr val="000000"/>
                            </a:solidFill>
                          </a:uFill>
                          <a:latin typeface="Arial" panose="020B0604020202020204" pitchFamily="34" charset="0"/>
                          <a:ea typeface="Calibri" panose="020F0502020204030204" pitchFamily="34" charset="0"/>
                          <a:cs typeface="Times New Roman" panose="02020603050405020304" pitchFamily="18" charset="0"/>
                        </a:rPr>
                        <a:t>Command</a:t>
                      </a:r>
                      <a:r>
                        <a:rPr lang="en-US" sz="2200" b="1" dirty="0">
                          <a:effectLst/>
                          <a:latin typeface="Arial" panose="020B0604020202020204" pitchFamily="34" charset="0"/>
                          <a:ea typeface="Calibri" panose="020F0502020204030204" pitchFamily="34" charset="0"/>
                          <a:cs typeface="Times New Roman" panose="02020603050405020304" pitchFamily="18" charset="0"/>
                        </a:rPr>
                        <a:t> to obey?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2200" b="1" u="heavy" dirty="0">
                          <a:solidFill>
                            <a:srgbClr val="C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Situation</a:t>
                      </a:r>
                      <a:r>
                        <a:rPr lang="en-US" sz="2200" b="1" dirty="0">
                          <a:effectLst/>
                          <a:latin typeface="Arial" panose="020B0604020202020204" pitchFamily="34" charset="0"/>
                          <a:ea typeface="Calibri" panose="020F0502020204030204" pitchFamily="34" charset="0"/>
                          <a:cs typeface="Arial" panose="020B0604020202020204" pitchFamily="34" charset="0"/>
                        </a:rPr>
                        <a:t> or </a:t>
                      </a:r>
                      <a:r>
                        <a:rPr lang="en-US" sz="2200" b="1" u="heavy" dirty="0">
                          <a:solidFill>
                            <a:srgbClr val="C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State of mind</a:t>
                      </a:r>
                      <a:r>
                        <a:rPr lang="en-US" sz="22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200" b="1" dirty="0">
                          <a:effectLst/>
                          <a:latin typeface="Arial" panose="020B0604020202020204" pitchFamily="34" charset="0"/>
                          <a:ea typeface="Calibri" panose="020F0502020204030204" pitchFamily="34" charset="0"/>
                          <a:cs typeface="Arial" panose="020B0604020202020204" pitchFamily="34" charset="0"/>
                        </a:rPr>
                        <a:t>to avoid before it develops into a sin?</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388202"/>
                  </a:ext>
                </a:extLst>
              </a:tr>
            </a:tbl>
          </a:graphicData>
        </a:graphic>
      </p:graphicFrame>
      <p:cxnSp>
        <p:nvCxnSpPr>
          <p:cNvPr id="9" name="Straight Connector 8">
            <a:extLst>
              <a:ext uri="{FF2B5EF4-FFF2-40B4-BE49-F238E27FC236}">
                <a16:creationId xmlns:a16="http://schemas.microsoft.com/office/drawing/2014/main" id="{661BADDA-DECB-DF83-CB9C-F9FC551D79CA}"/>
              </a:ext>
            </a:extLst>
          </p:cNvPr>
          <p:cNvCxnSpPr>
            <a:cxnSpLocks/>
          </p:cNvCxnSpPr>
          <p:nvPr/>
        </p:nvCxnSpPr>
        <p:spPr>
          <a:xfrm>
            <a:off x="9014759" y="3371192"/>
            <a:ext cx="0" cy="0"/>
          </a:xfrm>
          <a:prstGeom prst="line">
            <a:avLst/>
          </a:prstGeom>
          <a:ln w="31750">
            <a:solidFill>
              <a:srgbClr val="C00000"/>
            </a:solidFill>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D8AF2461-939F-D371-5AA1-7828463EB81B}"/>
              </a:ext>
            </a:extLst>
          </p:cNvPr>
          <p:cNvCxnSpPr>
            <a:cxnSpLocks/>
          </p:cNvCxnSpPr>
          <p:nvPr/>
        </p:nvCxnSpPr>
        <p:spPr>
          <a:xfrm flipH="1">
            <a:off x="4760767" y="1508210"/>
            <a:ext cx="2050472" cy="1941890"/>
          </a:xfrm>
          <a:prstGeom prst="line">
            <a:avLst/>
          </a:prstGeom>
          <a:noFill/>
          <a:ln w="28575" cap="flat" cmpd="sng" algn="ctr">
            <a:solidFill>
              <a:srgbClr val="C00000"/>
            </a:solidFill>
            <a:prstDash val="solid"/>
            <a:miter lim="800000"/>
          </a:ln>
          <a:effectLst/>
        </p:spPr>
      </p:cxnSp>
      <p:cxnSp>
        <p:nvCxnSpPr>
          <p:cNvPr id="12" name="Straight Connector 11">
            <a:extLst>
              <a:ext uri="{FF2B5EF4-FFF2-40B4-BE49-F238E27FC236}">
                <a16:creationId xmlns:a16="http://schemas.microsoft.com/office/drawing/2014/main" id="{53B247D7-A372-F38B-BFB9-A836514899A5}"/>
              </a:ext>
            </a:extLst>
          </p:cNvPr>
          <p:cNvCxnSpPr>
            <a:cxnSpLocks/>
          </p:cNvCxnSpPr>
          <p:nvPr/>
        </p:nvCxnSpPr>
        <p:spPr>
          <a:xfrm>
            <a:off x="4760767" y="1508210"/>
            <a:ext cx="2050472" cy="1920790"/>
          </a:xfrm>
          <a:prstGeom prst="line">
            <a:avLst/>
          </a:prstGeom>
          <a:noFill/>
          <a:ln w="28575" cap="flat" cmpd="sng" algn="ctr">
            <a:solidFill>
              <a:srgbClr val="C00000"/>
            </a:solidFill>
            <a:prstDash val="solid"/>
            <a:miter lim="800000"/>
          </a:ln>
          <a:effectLst/>
        </p:spPr>
      </p:cxnSp>
      <p:sp>
        <p:nvSpPr>
          <p:cNvPr id="7" name="TextBox 6">
            <a:extLst>
              <a:ext uri="{FF2B5EF4-FFF2-40B4-BE49-F238E27FC236}">
                <a16:creationId xmlns:a16="http://schemas.microsoft.com/office/drawing/2014/main" id="{13B18D0F-4633-2ACB-BE83-03DC62A959A1}"/>
              </a:ext>
            </a:extLst>
          </p:cNvPr>
          <p:cNvSpPr txBox="1"/>
          <p:nvPr/>
        </p:nvSpPr>
        <p:spPr>
          <a:xfrm>
            <a:off x="11186122" y="330200"/>
            <a:ext cx="332778"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74477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3F9052-D7E5-4728-8602-4BD9F0CD8CB5}"/>
              </a:ext>
            </a:extLst>
          </p:cNvPr>
          <p:cNvSpPr txBox="1"/>
          <p:nvPr/>
        </p:nvSpPr>
        <p:spPr>
          <a:xfrm>
            <a:off x="357500" y="221170"/>
            <a:ext cx="11477001" cy="6432530"/>
          </a:xfrm>
          <a:prstGeom prst="rect">
            <a:avLst/>
          </a:prstGeom>
          <a:solidFill>
            <a:srgbClr val="FFFFFF"/>
          </a:solidFill>
          <a:ln w="31750">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Sermonic Principle(s) - cont.</a:t>
            </a:r>
            <a:r>
              <a:rPr kumimoji="0" lang="en-US" sz="2400" b="1" i="0"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					                             </a:t>
            </a:r>
            <a:r>
              <a:rPr kumimoji="0" lang="en-US" b="1" i="0" strike="noStrike" kern="1200" cap="none" spc="0" normalizeH="0" baseline="0" noProof="0" dirty="0">
                <a:ln>
                  <a:noFill/>
                </a:ln>
                <a:solidFill>
                  <a:srgbClr val="C00000"/>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6</a:t>
            </a:r>
            <a:r>
              <a:rPr kumimoji="0" lang="en-US" sz="2400" b="1" i="0"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	</a:t>
            </a:r>
            <a:endParaRPr kumimoji="0" lang="en-US" sz="2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buClrTx/>
              <a:buSzTx/>
              <a:buFontTx/>
              <a:buNone/>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3)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Service</a:t>
            </a:r>
            <a:r>
              <a:rPr kumimoji="0" lang="en-US"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TO HIM can be so/so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REWARDING</a:t>
            </a:r>
            <a:r>
              <a:rPr kumimoji="0" lang="en-US"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on one hand and               </a:t>
            </a:r>
          </a:p>
          <a:p>
            <a:pPr marL="0" marR="0" lvl="0" indent="0" algn="l" defTabSz="914400" rtl="0" eaLnBrk="1" fontAlgn="auto" latinLnBrk="0" hangingPunct="1">
              <a:lnSpc>
                <a:spcPct val="100000"/>
              </a:lnSpc>
              <a:buClrTx/>
              <a:buSzTx/>
              <a:buFontTx/>
              <a:buNone/>
              <a:tabLst/>
              <a:defRPr/>
            </a:pPr>
            <a:r>
              <a:rPr lang="en-US" sz="2800" b="1" dirty="0">
                <a:solidFill>
                  <a:prstClr val="black">
                    <a:lumMod val="95000"/>
                    <a:lumOff val="5000"/>
                  </a:prstClr>
                </a:solidFill>
                <a:latin typeface="Arial" panose="020B0604020202020204" pitchFamily="34" charset="0"/>
                <a:ea typeface="Calibri" panose="020F0502020204030204" pitchFamily="34" charset="0"/>
                <a:cs typeface="Arial" panose="020B0604020202020204" pitchFamily="34" charset="0"/>
              </a:rPr>
              <a:t>          .</a:t>
            </a:r>
            <a:r>
              <a:rPr kumimoji="0" lang="en-US"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..so/so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Disappointing</a:t>
            </a:r>
            <a:r>
              <a:rPr kumimoji="0" lang="en-US"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on the other hand</a:t>
            </a:r>
          </a:p>
          <a:p>
            <a:pPr marL="0" marR="0" lvl="0" indent="0" algn="l" defTabSz="914400" rtl="0" eaLnBrk="1" fontAlgn="auto" latinLnBrk="0" hangingPunct="1">
              <a:lnSpc>
                <a:spcPct val="100000"/>
              </a:lnSpc>
              <a:buClrTx/>
              <a:buSzTx/>
              <a:buFontTx/>
              <a:buNone/>
              <a:tabLst/>
              <a:defRPr/>
            </a:pPr>
            <a:endParaRPr kumimoji="0" lang="en-US" sz="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buClrTx/>
              <a:buSzTx/>
              <a:buFontTx/>
              <a:buNone/>
              <a:tabLst/>
              <a:defRPr/>
            </a:pPr>
            <a:endParaRPr kumimoji="0" lang="en-US" sz="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buClrTx/>
              <a:buSzTx/>
              <a:buFontTx/>
              <a:buNone/>
              <a:tabLst/>
              <a:defRPr/>
            </a:pPr>
            <a:endParaRPr kumimoji="0" lang="en-US" sz="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Whenever GOD wants to get a major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work</a:t>
            </a:r>
            <a:r>
              <a:rPr kumimoji="0" lang="en-US"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done HE </a:t>
            </a:r>
            <a:r>
              <a:rPr kumimoji="0" lang="en-US" sz="2800" b="1" i="0" u="heavy" strike="noStrike" kern="1200" cap="none" spc="0" normalizeH="0" noProof="0" dirty="0">
                <a:ln>
                  <a:noFill/>
                </a:ln>
                <a:solidFill>
                  <a:prstClr val="black">
                    <a:lumMod val="95000"/>
                    <a:lumOff val="5000"/>
                  </a:prstClr>
                </a:solidFill>
                <a:effectLst/>
                <a:uLnTx/>
                <a:uFill>
                  <a:solidFill>
                    <a:srgbClr val="C00000"/>
                  </a:solidFill>
                </a:uFill>
                <a:latin typeface="Arial" panose="020B0604020202020204" pitchFamily="34" charset="0"/>
                <a:ea typeface="Calibri" panose="020F0502020204030204" pitchFamily="34" charset="0"/>
                <a:cs typeface="Arial" panose="020B0604020202020204" pitchFamily="34" charset="0"/>
              </a:rPr>
              <a:t>calls out</a:t>
            </a:r>
          </a:p>
          <a:p>
            <a:pPr marL="0" marR="0" lvl="0" indent="0" algn="l" defTabSz="914400" rtl="0" eaLnBrk="1" fontAlgn="auto" latinLnBrk="0" hangingPunct="1">
              <a:lnSpc>
                <a:spcPct val="100000"/>
              </a:lnSpc>
              <a:spcBef>
                <a:spcPts val="0"/>
              </a:spcBef>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a willing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SERVANT</a:t>
            </a:r>
          </a:p>
          <a:p>
            <a:pPr marL="0" marR="0" lvl="0" indent="0" algn="l" defTabSz="914400" rtl="0" eaLnBrk="1" fontAlgn="auto" latinLnBrk="0" hangingPunct="1">
              <a:lnSpc>
                <a:spcPct val="100000"/>
              </a:lnSpc>
              <a:spcBef>
                <a:spcPts val="0"/>
              </a:spcBef>
              <a:buClrTx/>
              <a:buSzTx/>
              <a:buFontTx/>
              <a:buNone/>
              <a:tabLst/>
              <a:defRPr/>
            </a:pPr>
            <a:endParaRPr kumimoji="0" lang="en-US" sz="4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endParaRPr lang="en-US" sz="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endParaRPr kumimoji="0" lang="en-US" sz="4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5)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Never was there a time when men and women of Faith/</a:t>
            </a:r>
          </a:p>
          <a:p>
            <a:pPr marL="0" marR="0" lvl="0" indent="0" algn="l" defTabSz="914400" rtl="0" eaLnBrk="1" fontAlgn="auto" latinLnBrk="0" hangingPunct="1">
              <a:lnSpc>
                <a:spcPct val="100000"/>
              </a:lnSpc>
              <a:spcBef>
                <a:spcPts val="0"/>
              </a:spcBef>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Principles/ Conviction/ and Courage are called out</a:t>
            </a:r>
          </a:p>
          <a:p>
            <a:pPr marL="0" marR="0" lvl="0" indent="0" algn="l" defTabSz="914400" rtl="0" eaLnBrk="1" fontAlgn="auto" latinLnBrk="0" hangingPunct="1">
              <a:lnSpc>
                <a:spcPct val="100000"/>
              </a:lnSpc>
              <a:spcBef>
                <a:spcPts val="0"/>
              </a:spcBef>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to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SERVE</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 MASTER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than NOW</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 .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RIGHT NOW</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buClrTx/>
              <a:buSzTx/>
              <a:buFontTx/>
              <a:buNone/>
              <a:tabLst/>
              <a:defRPr/>
            </a:pPr>
            <a:endParaRPr kumimoji="0" lang="en-US" sz="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endParaRPr lang="en-US" sz="8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endParaRPr kumimoji="0" lang="en-US" sz="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6) Our GOD...</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still</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uses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Ordinary People</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from the servant class in        </a:t>
            </a:r>
          </a:p>
          <a:p>
            <a:pPr marL="0" marR="0" lvl="0" indent="0" algn="l" defTabSz="914400" rtl="0" eaLnBrk="1" fontAlgn="auto" latinLnBrk="0" hangingPunct="1">
              <a:lnSpc>
                <a:spcPct val="100000"/>
              </a:lnSpc>
              <a:spcBef>
                <a:spcPts val="0"/>
              </a:spcBef>
              <a:buClrTx/>
              <a:buSzTx/>
              <a:buFontTx/>
              <a:buNone/>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society</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to put HIS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cause</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in a place of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priority</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and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BUILD</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buClrTx/>
              <a:buSzTx/>
              <a:buFontTx/>
              <a:buNone/>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REBUILD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HIS CHURCH upon the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SURE FOUNDATION</a:t>
            </a:r>
            <a:r>
              <a:rPr lang="en-US" sz="2800" b="1" u="heavy" dirty="0">
                <a:solidFill>
                  <a:schemeClr val="tx1">
                    <a:lumMod val="95000"/>
                    <a:lumOff val="5000"/>
                  </a:schemeClr>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a:t>
            </a:r>
            <a:r>
              <a:rPr lang="en-US" sz="2800" b="1" u="heavy" cap="small"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of</a:t>
            </a:r>
            <a:r>
              <a:rPr lang="en-US" sz="2800" b="1" u="heavy" dirty="0">
                <a:solidFill>
                  <a:schemeClr val="tx1">
                    <a:lumMod val="95000"/>
                    <a:lumOff val="5000"/>
                  </a:schemeClr>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HIS</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buClrTx/>
              <a:buSzTx/>
              <a:buFontTx/>
              <a:buNone/>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WORD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buClrTx/>
              <a:buSzTx/>
              <a:buFontTx/>
              <a:buNone/>
              <a:tabLst/>
              <a:defRPr/>
            </a:pPr>
            <a:endParaRPr kumimoji="0" lang="en-US" sz="4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endParaRPr lang="en-US" sz="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endParaRPr kumimoji="0" lang="en-US" sz="4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endParaRPr lang="en-US" sz="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endParaRPr kumimoji="0" lang="en-US" sz="4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endParaRPr kumimoji="0" lang="en-US" sz="4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769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3F9052-D7E5-4728-8602-4BD9F0CD8CB5}"/>
              </a:ext>
            </a:extLst>
          </p:cNvPr>
          <p:cNvSpPr txBox="1"/>
          <p:nvPr/>
        </p:nvSpPr>
        <p:spPr>
          <a:xfrm>
            <a:off x="440007" y="120402"/>
            <a:ext cx="11311986" cy="6617196"/>
          </a:xfrm>
          <a:prstGeom prst="rect">
            <a:avLst/>
          </a:prstGeom>
          <a:solidFill>
            <a:srgbClr val="FFFFFF"/>
          </a:solidFill>
          <a:ln w="31750">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Sermonic Principle(s) - cont.</a:t>
            </a:r>
            <a:r>
              <a:rPr kumimoji="0" lang="en-US" sz="2400" b="1" i="0"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					                             </a:t>
            </a:r>
            <a:r>
              <a:rPr kumimoji="0" lang="en-US" b="1" i="0" strike="noStrike" kern="1200" cap="none" spc="0" normalizeH="0" baseline="0" noProof="0" dirty="0">
                <a:ln>
                  <a:noFill/>
                </a:ln>
                <a:solidFill>
                  <a:srgbClr val="C00000"/>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7</a:t>
            </a:r>
            <a:r>
              <a:rPr kumimoji="0" lang="en-US" sz="2400" b="1" i="0"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	</a:t>
            </a:r>
            <a:endParaRPr kumimoji="0" lang="en-US" sz="2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7) Nehemiah did more than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sit down</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weep</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mourn</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and</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fast...</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Nehemiah PRAYED</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a:t>
            </a:r>
          </a:p>
          <a:p>
            <a:pPr marL="514350" marR="0" lvl="0" indent="-514350" algn="l" defTabSz="914400" rtl="0" eaLnBrk="1" fontAlgn="auto" latinLnBrk="0" hangingPunct="1">
              <a:lnSpc>
                <a:spcPct val="100000"/>
              </a:lnSpc>
              <a:spcBef>
                <a:spcPts val="0"/>
              </a:spcBef>
              <a:buClrTx/>
              <a:buSzTx/>
              <a:buAutoNum type="arabicParenR" startAt="8"/>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Nehemiah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PRAYED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because 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KNEW</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GOD’S WORD</a:t>
            </a: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HE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BELIEVED</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GOD’S WORD</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RESTED / TRUSTED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IN GOD’S</a:t>
            </a: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WORD and</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BELIEVED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in the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GREAT GOD</a:t>
            </a: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1" i="0" u="heavy" strike="noStrike" kern="1200" cap="none" spc="0" normalizeH="0" noProof="0" dirty="0">
                <a:ln>
                  <a:noFill/>
                </a:ln>
                <a:solidFill>
                  <a:schemeClr val="tx1">
                    <a:lumMod val="95000"/>
                    <a:lumOff val="5000"/>
                  </a:schemeClr>
                </a:solidFill>
                <a:effectLst/>
                <a:uLnTx/>
                <a:uFill>
                  <a:solidFill>
                    <a:srgbClr val="C00000"/>
                  </a:solidFill>
                </a:uFill>
                <a:latin typeface="Arial" panose="020B0604020202020204" pitchFamily="34" charset="0"/>
                <a:ea typeface="Calibri" panose="020F0502020204030204" pitchFamily="34" charset="0"/>
                <a:cs typeface="Arial" panose="020B0604020202020204" pitchFamily="34" charset="0"/>
              </a:rPr>
              <a:t>of THE WORD</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a:t>
            </a:r>
          </a:p>
          <a:p>
            <a:pPr marL="514350" marR="0" lvl="0" indent="-514350" algn="l" defTabSz="914400" rtl="0" eaLnBrk="1" fontAlgn="auto" latinLnBrk="0" hangingPunct="1">
              <a:lnSpc>
                <a:spcPct val="100000"/>
              </a:lnSpc>
              <a:spcBef>
                <a:spcPts val="0"/>
              </a:spcBef>
              <a:buClrTx/>
              <a:buSzTx/>
              <a:buAutoNum type="arabicParenR" startAt="9"/>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Nehemiah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BELIEVED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in a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GREAT</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and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GRACIOUS GOD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W</a:t>
            </a:r>
            <a:r>
              <a:rPr lang="en-US" sz="2800" b="1" cap="small"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ho</a:t>
            </a: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KEPT</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HIS PROMISES</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b)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FORGAVE</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the sins of HIS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CHILDREN</a:t>
            </a: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HELPED</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HIS CHILDREN when they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CALLED ON HIM</a:t>
            </a:r>
            <a:r>
              <a:rPr lang="en-US" sz="2800" b="1" dirty="0">
                <a:solidFill>
                  <a:schemeClr val="tx1">
                    <a:lumMod val="95000"/>
                    <a:lumOff val="5000"/>
                  </a:schemeClr>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a:t>
            </a:r>
            <a:endParaRPr kumimoji="0" lang="en-US" sz="400" b="1" i="0" u="heavy" strike="noStrike" kern="1200" cap="none" spc="0" normalizeH="0" noProof="0" dirty="0">
              <a:ln>
                <a:noFill/>
              </a:ln>
              <a:solidFill>
                <a:schemeClr val="tx1">
                  <a:lumMod val="95000"/>
                  <a:lumOff val="5000"/>
                </a:schemeClr>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18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3F9052-D7E5-4728-8602-4BD9F0CD8CB5}"/>
              </a:ext>
            </a:extLst>
          </p:cNvPr>
          <p:cNvSpPr txBox="1"/>
          <p:nvPr/>
        </p:nvSpPr>
        <p:spPr>
          <a:xfrm>
            <a:off x="342900" y="259271"/>
            <a:ext cx="11455400" cy="6309420"/>
          </a:xfrm>
          <a:prstGeom prst="rect">
            <a:avLst/>
          </a:prstGeom>
          <a:solidFill>
            <a:srgbClr val="FFFFFF"/>
          </a:solidFill>
          <a:ln w="31750">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Sermonic Principle(s) - cont.</a:t>
            </a:r>
            <a:r>
              <a:rPr kumimoji="0" lang="en-US" sz="2400" b="1" i="0"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					                             </a:t>
            </a:r>
            <a:r>
              <a:rPr kumimoji="0" lang="en-US" b="1" i="0" strike="noStrike" kern="1200" cap="none" spc="0" normalizeH="0" baseline="0" noProof="0" dirty="0">
                <a:ln>
                  <a:noFill/>
                </a:ln>
                <a:solidFill>
                  <a:srgbClr val="C00000"/>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rPr>
              <a:t>8</a:t>
            </a:r>
            <a:endParaRPr kumimoji="0" lang="en-US" sz="24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heavy" strike="noStrike" kern="1200" cap="none" spc="0" normalizeH="0" baseline="0" noProof="0" dirty="0">
              <a:ln>
                <a:noFill/>
              </a:ln>
              <a:solidFill>
                <a:prstClr val="black">
                  <a:lumMod val="95000"/>
                  <a:lumOff val="5000"/>
                </a:prstClr>
              </a:solidFill>
              <a:effectLst/>
              <a:uLnTx/>
              <a:uFill>
                <a:solidFill>
                  <a:prstClr val="black">
                    <a:lumMod val="95000"/>
                    <a:lumOff val="5000"/>
                  </a:prstClr>
                </a:solidFill>
              </a:uFill>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buClrTx/>
              <a:buSzTx/>
              <a:tabLst/>
              <a:defRPr/>
            </a:pPr>
            <a:endParaRPr lang="en-US" sz="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10)</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Nehemiah’s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PRAYER</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was simple and clear...</a:t>
            </a: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  He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ACKNOWLEDGED</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HIS GOD by HIS COVENANT / HIS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RELATIONSHIP name...JEHOVAH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(v. 5)</a:t>
            </a: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b)  He ACKNOWLEDGE HIS GOD as the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SUPREME</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SOVEREIGN</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POWER</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over ALL...the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GOD OF</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HEAVEN</a:t>
            </a:r>
            <a:r>
              <a:rPr kumimoji="0" lang="en-US" sz="2800" b="1" i="0"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(v. 5)</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c)  HE is THE GOD who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inspires “AWE”</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a REVERENT</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 /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HEALTHY FEAR</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HE is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TERRIBLE</a:t>
            </a:r>
            <a:r>
              <a:rPr lang="en-US" sz="2800" b="1"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(v. 5)</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d)  HE is a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FAITHFUL GOD</a:t>
            </a:r>
            <a:r>
              <a:rPr lang="en-US" sz="2800" b="1"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Keeping every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PROMISE</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that HE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makes to HIS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PEOPLE</a:t>
            </a:r>
            <a:r>
              <a:rPr lang="en-US" sz="2800" b="1"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(v. 5)</a:t>
            </a: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e)  HE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PRAISED</a:t>
            </a:r>
            <a:r>
              <a:rPr kumimoji="0" lang="en-US" sz="2800" b="1" i="0" u="heavy" strike="noStrike" kern="1200" cap="none" spc="0" normalizeH="0" noProof="0" dirty="0">
                <a:ln>
                  <a:noFill/>
                </a:ln>
                <a:solidFill>
                  <a:schemeClr val="tx1">
                    <a:lumMod val="95000"/>
                    <a:lumOff val="5000"/>
                  </a:schemeClr>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GOD</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for </a:t>
            </a:r>
            <a:r>
              <a:rPr lang="en-US" sz="2800" b="1" u="heavy" dirty="0">
                <a:solidFill>
                  <a:srgbClr val="C00000"/>
                </a:solidFill>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WHO</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HE is...HIS </a:t>
            </a:r>
            <a:r>
              <a:rPr lang="en-US" sz="2800" b="1" u="heavy" dirty="0">
                <a:solidFill>
                  <a:schemeClr val="tx1">
                    <a:lumMod val="95000"/>
                    <a:lumOff val="5000"/>
                  </a:schemeClr>
                </a:solidFill>
                <a:uFill>
                  <a:solidFill>
                    <a:srgbClr val="C00000"/>
                  </a:solidFill>
                </a:uFill>
                <a:latin typeface="Arial" panose="020B0604020202020204" pitchFamily="34" charset="0"/>
                <a:ea typeface="Calibri" panose="020F0502020204030204" pitchFamily="34" charset="0"/>
                <a:cs typeface="Arial" panose="020B0604020202020204" pitchFamily="34" charset="0"/>
              </a:rPr>
              <a:t>CHARACTER</a:t>
            </a: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 </a:t>
            </a:r>
          </a:p>
          <a:p>
            <a:pPr marR="0" lvl="0" algn="l" defTabSz="914400" rtl="0" eaLnBrk="1" fontAlgn="auto" latinLnBrk="0" hangingPunct="1">
              <a:lnSpc>
                <a:spcPct val="100000"/>
              </a:lnSpc>
              <a:spcBef>
                <a:spcPts val="0"/>
              </a:spcBef>
              <a:buClrTx/>
              <a:buSzTx/>
              <a:tabLst/>
              <a:defRPr/>
            </a:pPr>
            <a:r>
              <a:rPr lang="en-US"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en-US" sz="2800" b="1" u="heavy" dirty="0">
                <a:solidFill>
                  <a:schemeClr val="tx1">
                    <a:lumMod val="95000"/>
                    <a:lumOff val="5000"/>
                  </a:schemeClr>
                </a:solidFill>
                <a:uFill>
                  <a:solidFill>
                    <a:srgbClr val="C00000"/>
                  </a:solidFill>
                </a:uFill>
                <a:latin typeface="Arial" panose="020B0604020202020204" pitchFamily="34" charset="0"/>
                <a:ea typeface="Calibri" panose="020F0502020204030204" pitchFamily="34" charset="0"/>
                <a:cs typeface="Arial" panose="020B0604020202020204" pitchFamily="34" charset="0"/>
              </a:rPr>
              <a:t>NATURE</a:t>
            </a:r>
          </a:p>
          <a:p>
            <a:pPr marR="0" lvl="0" algn="l" defTabSz="914400" rtl="0" eaLnBrk="1" fontAlgn="auto" latinLnBrk="0" hangingPunct="1">
              <a:lnSpc>
                <a:spcPct val="100000"/>
              </a:lnSpc>
              <a:spcBef>
                <a:spcPts val="0"/>
              </a:spcBef>
              <a:buClrTx/>
              <a:buSzTx/>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f)  HE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PRAISED GOD</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for </a:t>
            </a:r>
            <a:r>
              <a:rPr kumimoji="0" lang="en-US" sz="2800" b="1" i="0" u="heavy" strike="noStrike" kern="1200" cap="none" spc="0" normalizeH="0" noProof="0" dirty="0">
                <a:ln>
                  <a:noFill/>
                </a:ln>
                <a:solidFill>
                  <a:srgbClr val="C00000"/>
                </a:solidFill>
                <a:effectLst/>
                <a:uLnTx/>
                <a:uFill>
                  <a:solidFill>
                    <a:schemeClr val="tx1">
                      <a:lumMod val="95000"/>
                      <a:lumOff val="5000"/>
                    </a:schemeClr>
                  </a:solidFill>
                </a:uFill>
                <a:latin typeface="Arial" panose="020B0604020202020204" pitchFamily="34" charset="0"/>
                <a:ea typeface="Calibri" panose="020F0502020204030204" pitchFamily="34" charset="0"/>
                <a:cs typeface="Arial" panose="020B0604020202020204" pitchFamily="34" charset="0"/>
              </a:rPr>
              <a:t>WHAT</a:t>
            </a:r>
            <a:r>
              <a:rPr kumimoji="0" 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rPr>
              <a:t> HE does!</a:t>
            </a:r>
          </a:p>
          <a:p>
            <a:pPr marR="0" lvl="0" algn="l" defTabSz="914400" rtl="0" eaLnBrk="1" fontAlgn="auto" latinLnBrk="0" hangingPunct="1">
              <a:lnSpc>
                <a:spcPct val="100000"/>
              </a:lnSpc>
              <a:spcBef>
                <a:spcPts val="0"/>
              </a:spcBef>
              <a:buClrTx/>
              <a:buSzTx/>
              <a:tabLst/>
              <a:defRPr/>
            </a:pPr>
            <a:endParaRPr kumimoji="0" lang="en-US" sz="4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150900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a721ed-5a1d-4980-bb0a-5821f03a7e59">
      <Terms xmlns="http://schemas.microsoft.com/office/infopath/2007/PartnerControls"/>
    </lcf76f155ced4ddcb4097134ff3c332f>
    <Hyperlinks xmlns="5fa721ed-5a1d-4980-bb0a-5821f03a7e59">
      <Url xsi:nil="true"/>
      <Description xsi:nil="true"/>
    </Hyperlinks>
    <TaxCatchAll xmlns="c3506aad-94e5-4029-a532-3951fa8a0d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662E8A0C9CD54493F0625DB3E60344" ma:contentTypeVersion="17" ma:contentTypeDescription="Create a new document." ma:contentTypeScope="" ma:versionID="d81a2f4b44d515d859e442caebad16e1">
  <xsd:schema xmlns:xsd="http://www.w3.org/2001/XMLSchema" xmlns:xs="http://www.w3.org/2001/XMLSchema" xmlns:p="http://schemas.microsoft.com/office/2006/metadata/properties" xmlns:ns2="5fa721ed-5a1d-4980-bb0a-5821f03a7e59" xmlns:ns3="c3506aad-94e5-4029-a532-3951fa8a0db5" targetNamespace="http://schemas.microsoft.com/office/2006/metadata/properties" ma:root="true" ma:fieldsID="240d1de001b0da38525ee5f82dd47bbc" ns2:_="" ns3:_="">
    <xsd:import namespace="5fa721ed-5a1d-4980-bb0a-5821f03a7e59"/>
    <xsd:import namespace="c3506aad-94e5-4029-a532-3951fa8a0d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Hyperlink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721ed-5a1d-4980-bb0a-5821f03a7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Hyperlinks" ma:index="18" nillable="true" ma:displayName="Hyperlinks" ma:format="Hyperlink" ma:internalName="Hyperlink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80531a-0b5c-48ba-997b-e852385341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506aad-94e5-4029-a532-3951fa8a0db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8a7de4-f76a-4d9d-953e-b5490db9546c}" ma:internalName="TaxCatchAll" ma:showField="CatchAllData" ma:web="c3506aad-94e5-4029-a532-3951fa8a0d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4F7550-C736-4884-AC05-18147B4A868D}">
  <ds:schemaRefs>
    <ds:schemaRef ds:uri="5fa721ed-5a1d-4980-bb0a-5821f03a7e59"/>
    <ds:schemaRef ds:uri="http://schemas.microsoft.com/office/infopath/2007/PartnerControls"/>
    <ds:schemaRef ds:uri="http://schemas.microsoft.com/office/2006/documentManagement/types"/>
    <ds:schemaRef ds:uri="http://purl.org/dc/terms/"/>
    <ds:schemaRef ds:uri="http://www.w3.org/XML/1998/namespace"/>
    <ds:schemaRef ds:uri="http://purl.org/dc/elements/1.1/"/>
    <ds:schemaRef ds:uri="http://schemas.openxmlformats.org/package/2006/metadata/core-properties"/>
    <ds:schemaRef ds:uri="c3506aad-94e5-4029-a532-3951fa8a0db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42203EA-D0E5-49C5-8FBD-055D4356E6D1}">
  <ds:schemaRefs>
    <ds:schemaRef ds:uri="http://schemas.microsoft.com/sharepoint/v3/contenttype/forms"/>
  </ds:schemaRefs>
</ds:datastoreItem>
</file>

<file path=customXml/itemProps3.xml><?xml version="1.0" encoding="utf-8"?>
<ds:datastoreItem xmlns:ds="http://schemas.openxmlformats.org/officeDocument/2006/customXml" ds:itemID="{A59B203D-50CF-4602-A2CF-C7AB791A4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721ed-5a1d-4980-bb0a-5821f03a7e59"/>
    <ds:schemaRef ds:uri="c3506aad-94e5-4029-a532-3951fa8a0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988</TotalTime>
  <Words>1451</Words>
  <Application>Microsoft Office PowerPoint</Application>
  <PresentationFormat>Widescreen</PresentationFormat>
  <Paragraphs>267</Paragraphs>
  <Slides>13</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13</vt:i4>
      </vt:variant>
    </vt:vector>
  </HeadingPairs>
  <TitlesOfParts>
    <vt:vector size="28" baseType="lpstr">
      <vt:lpstr>Arial</vt:lpstr>
      <vt:lpstr>Arial Black</vt:lpstr>
      <vt:lpstr>Arial Narrow</vt:lpstr>
      <vt:lpstr>Bodoni MT Black</vt:lpstr>
      <vt:lpstr>Calibri</vt:lpstr>
      <vt:lpstr>Calibri Light</vt:lpstr>
      <vt:lpstr>Century</vt:lpstr>
      <vt:lpstr>Century Gothic</vt:lpstr>
      <vt:lpstr>Corbel</vt:lpstr>
      <vt:lpstr>Palatino Linotype</vt:lpstr>
      <vt:lpstr>3_Office Theme</vt:lpstr>
      <vt:lpstr>Parallax</vt:lpstr>
      <vt:lpstr>1_Office Theme</vt:lpstr>
      <vt:lpstr>Office Theme</vt:lpstr>
      <vt:lpstr>2_Office Theme</vt:lpstr>
      <vt:lpstr>PowerPoint Presentation</vt:lpstr>
      <vt:lpstr>PowerPoint Presentation</vt:lpstr>
      <vt:lpstr>Build &amp; Fight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 &amp; Fight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Brown</dc:creator>
  <cp:lastModifiedBy>Yvonne  Brown</cp:lastModifiedBy>
  <cp:revision>7</cp:revision>
  <cp:lastPrinted>2024-01-20T15:16:44Z</cp:lastPrinted>
  <dcterms:created xsi:type="dcterms:W3CDTF">2023-11-22T16:12:34Z</dcterms:created>
  <dcterms:modified xsi:type="dcterms:W3CDTF">2024-01-20T15:42:00Z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0x010100CF662E8A0C9CD54493F0625DB3E60344</vt:lpwstr>
  </property>
  <property fmtid="{D5CDD505-2E9C-101B-9397-08002B2CF9AE}" pid="3" name="MediaServiceImageTags">
    <vt:lpwstr/>
  </property>
</Properties>
</file>